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 id="2147483708" r:id="rId5"/>
    <p:sldMasterId id="2147483701" r:id="rId6"/>
    <p:sldMasterId id="2147483661" r:id="rId7"/>
    <p:sldMasterId id="2147483686" r:id="rId8"/>
    <p:sldMasterId id="2147483710" r:id="rId9"/>
  </p:sldMasterIdLst>
  <p:notesMasterIdLst>
    <p:notesMasterId r:id="rId28"/>
  </p:notesMasterIdLst>
  <p:handoutMasterIdLst>
    <p:handoutMasterId r:id="rId29"/>
  </p:handoutMasterIdLst>
  <p:sldIdLst>
    <p:sldId id="297" r:id="rId10"/>
    <p:sldId id="275" r:id="rId11"/>
    <p:sldId id="301" r:id="rId12"/>
    <p:sldId id="312" r:id="rId13"/>
    <p:sldId id="327" r:id="rId14"/>
    <p:sldId id="328" r:id="rId15"/>
    <p:sldId id="313" r:id="rId16"/>
    <p:sldId id="329" r:id="rId17"/>
    <p:sldId id="324" r:id="rId18"/>
    <p:sldId id="330" r:id="rId19"/>
    <p:sldId id="323" r:id="rId20"/>
    <p:sldId id="331" r:id="rId21"/>
    <p:sldId id="317" r:id="rId22"/>
    <p:sldId id="318" r:id="rId23"/>
    <p:sldId id="320" r:id="rId24"/>
    <p:sldId id="332" r:id="rId25"/>
    <p:sldId id="333" r:id="rId26"/>
    <p:sldId id="322" r:id="rId2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352CEA-C49A-4796-ADB7-E29EEA76AF71}">
          <p14:sldIdLst>
            <p14:sldId id="297"/>
            <p14:sldId id="275"/>
            <p14:sldId id="301"/>
            <p14:sldId id="312"/>
            <p14:sldId id="327"/>
            <p14:sldId id="328"/>
            <p14:sldId id="313"/>
            <p14:sldId id="329"/>
            <p14:sldId id="324"/>
            <p14:sldId id="330"/>
            <p14:sldId id="323"/>
            <p14:sldId id="331"/>
            <p14:sldId id="317"/>
            <p14:sldId id="318"/>
            <p14:sldId id="320"/>
            <p14:sldId id="332"/>
            <p14:sldId id="333"/>
            <p14:sldId id="322"/>
          </p14:sldIdLst>
        </p14:section>
        <p14:section name="Appendix" id="{82D532EC-2402-474B-AC9F-A628856D96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0FBB87-EC18-18E7-ACD0-D816BE997C1A}" name="Ankit Koul" initials="AK" userId="S::akoul@umass.edu::b0c7e7a9-a6fd-474d-8c32-909daba55d0e" providerId="AD"/>
  <p188:author id="{3FE6ACB5-2CB1-765F-4D75-2ADD82884DE4}" name="SB" initials="SB" userId="SB" providerId="None"/>
  <p188:author id="{2A6A3BC3-6259-776D-6862-78F1C833F650}" name="Pranay charan kolasani" initials="Pk" userId="94c4f1460e95a4ec" providerId="Windows Live"/>
  <p188:author id="{972444CD-255F-7632-438D-09CDFD5A9D64}" name="Pranay Charan Kolasani" initials="" userId="S::pkolasani@umass.edu::9b21c6f9-0593-47e1-8434-8ea205cf8ed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759"/>
    <a:srgbClr val="8A2332"/>
    <a:srgbClr val="728390"/>
    <a:srgbClr val="910513"/>
    <a:srgbClr val="A92323"/>
    <a:srgbClr val="881C1C"/>
    <a:srgbClr val="9F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B9D589-D6EE-48CB-9FD2-D7469A67258E}" v="304" dt="2023-12-10T01:25:17.210"/>
    <p1510:client id="{53642766-A432-E280-AC23-D119461C5270}" v="336" dt="2023-12-10T05:05:07.504"/>
    <p1510:client id="{A1D21757-B1FF-E0E9-803D-8D5E2700FEB9}" v="12" dt="2023-12-10T01:52:00.0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Master" Target="slideMasters/slideMaster5.xml"/></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FF6E5E-7FC2-4D3A-98E4-BE7BD008E6D5}" type="doc">
      <dgm:prSet loTypeId="urn:microsoft.com/office/officeart/2005/8/layout/hierarchy1" loCatId="hierarchy" qsTypeId="urn:microsoft.com/office/officeart/2005/8/quickstyle/simple1" qsCatId="simple" csTypeId="urn:microsoft.com/office/officeart/2005/8/colors/accent2_2" csCatId="accent2" phldr="1"/>
      <dgm:spPr/>
    </dgm:pt>
    <dgm:pt modelId="{41DE3F97-3ECC-4531-B7B1-BCE0650FD3F1}">
      <dgm:prSet phldrT="[Text]" phldr="0"/>
      <dgm:spPr/>
      <dgm:t>
        <a:bodyPr/>
        <a:lstStyle/>
        <a:p>
          <a:pPr rtl="0"/>
          <a:r>
            <a:rPr lang="en-US" b="1">
              <a:latin typeface="Calibri Light" panose="020F0302020204030204"/>
            </a:rPr>
            <a:t>Data Preprocessing</a:t>
          </a:r>
          <a:endParaRPr lang="en-US" b="1"/>
        </a:p>
      </dgm:t>
    </dgm:pt>
    <dgm:pt modelId="{A291E218-40B0-49A6-97CC-4A8C59B069FD}" type="parTrans" cxnId="{50018C69-8011-4950-9721-934E1C896A01}">
      <dgm:prSet/>
      <dgm:spPr/>
      <dgm:t>
        <a:bodyPr/>
        <a:lstStyle/>
        <a:p>
          <a:endParaRPr lang="en-IN"/>
        </a:p>
      </dgm:t>
    </dgm:pt>
    <dgm:pt modelId="{0199C4DA-A7E2-4F16-A427-A35488E8149E}" type="sibTrans" cxnId="{50018C69-8011-4950-9721-934E1C896A01}">
      <dgm:prSet/>
      <dgm:spPr/>
      <dgm:t>
        <a:bodyPr/>
        <a:lstStyle/>
        <a:p>
          <a:endParaRPr lang="en-US"/>
        </a:p>
      </dgm:t>
    </dgm:pt>
    <dgm:pt modelId="{04A42C35-B60C-47A5-8A42-7DA498BF449F}">
      <dgm:prSet phldrT="[Text]" phldr="0"/>
      <dgm:spPr/>
      <dgm:t>
        <a:bodyPr/>
        <a:lstStyle/>
        <a:p>
          <a:pPr rtl="0"/>
          <a:r>
            <a:rPr lang="en-US" b="1">
              <a:latin typeface="Calibri Light" panose="020F0302020204030204"/>
            </a:rPr>
            <a:t>Data Splitting</a:t>
          </a:r>
          <a:endParaRPr lang="en-US" b="1"/>
        </a:p>
      </dgm:t>
    </dgm:pt>
    <dgm:pt modelId="{36641815-8597-49EB-85DB-997C2B8E9052}" type="parTrans" cxnId="{529D5F89-4661-4436-843E-12793E5AFA1C}">
      <dgm:prSet/>
      <dgm:spPr/>
      <dgm:t>
        <a:bodyPr/>
        <a:lstStyle/>
        <a:p>
          <a:endParaRPr lang="en-IN"/>
        </a:p>
      </dgm:t>
    </dgm:pt>
    <dgm:pt modelId="{0F5E1050-77A6-448B-8B4A-2E1E416D12FA}" type="sibTrans" cxnId="{529D5F89-4661-4436-843E-12793E5AFA1C}">
      <dgm:prSet/>
      <dgm:spPr/>
      <dgm:t>
        <a:bodyPr/>
        <a:lstStyle/>
        <a:p>
          <a:endParaRPr lang="en-US"/>
        </a:p>
      </dgm:t>
    </dgm:pt>
    <dgm:pt modelId="{3391D188-DED7-4143-BC06-6F049830F8BC}">
      <dgm:prSet phldr="0"/>
      <dgm:spPr/>
      <dgm:t>
        <a:bodyPr/>
        <a:lstStyle/>
        <a:p>
          <a:pPr rtl="0"/>
          <a:r>
            <a:rPr lang="en-US" b="1">
              <a:latin typeface="Calibri Light" panose="020F0302020204030204"/>
            </a:rPr>
            <a:t>Model Selection</a:t>
          </a:r>
        </a:p>
      </dgm:t>
    </dgm:pt>
    <dgm:pt modelId="{17B201C7-E5E5-4103-AEE7-E0B1D37DDE90}" type="parTrans" cxnId="{CA68E749-8B25-4A2C-9B5C-D1E83C6ECE78}">
      <dgm:prSet/>
      <dgm:spPr/>
      <dgm:t>
        <a:bodyPr/>
        <a:lstStyle/>
        <a:p>
          <a:endParaRPr lang="en-IN"/>
        </a:p>
      </dgm:t>
    </dgm:pt>
    <dgm:pt modelId="{76D6139B-314F-4E37-9F53-664F6DA11812}" type="sibTrans" cxnId="{CA68E749-8B25-4A2C-9B5C-D1E83C6ECE78}">
      <dgm:prSet/>
      <dgm:spPr/>
      <dgm:t>
        <a:bodyPr/>
        <a:lstStyle/>
        <a:p>
          <a:endParaRPr lang="en-US"/>
        </a:p>
      </dgm:t>
    </dgm:pt>
    <dgm:pt modelId="{E0DFA83E-729C-461C-840D-552B10C52CA2}">
      <dgm:prSet phldr="0"/>
      <dgm:spPr/>
      <dgm:t>
        <a:bodyPr/>
        <a:lstStyle/>
        <a:p>
          <a:pPr rtl="0"/>
          <a:r>
            <a:rPr lang="en-US" b="1">
              <a:latin typeface="Calibri Light" panose="020F0302020204030204"/>
            </a:rPr>
            <a:t>Model Training</a:t>
          </a:r>
        </a:p>
      </dgm:t>
    </dgm:pt>
    <dgm:pt modelId="{213BAF2A-78A5-4156-BBAF-99CE9F799BF0}" type="parTrans" cxnId="{31B692D0-588B-4210-A5BF-149D71769802}">
      <dgm:prSet/>
      <dgm:spPr/>
      <dgm:t>
        <a:bodyPr/>
        <a:lstStyle/>
        <a:p>
          <a:endParaRPr lang="en-IN"/>
        </a:p>
      </dgm:t>
    </dgm:pt>
    <dgm:pt modelId="{C2E8824F-CCDB-4695-ABB2-285D70057D5B}" type="sibTrans" cxnId="{31B692D0-588B-4210-A5BF-149D71769802}">
      <dgm:prSet/>
      <dgm:spPr/>
      <dgm:t>
        <a:bodyPr/>
        <a:lstStyle/>
        <a:p>
          <a:endParaRPr lang="en-US"/>
        </a:p>
      </dgm:t>
    </dgm:pt>
    <dgm:pt modelId="{56865E38-99C5-460A-B07A-8C6F7CC7A555}">
      <dgm:prSet phldr="0"/>
      <dgm:spPr/>
      <dgm:t>
        <a:bodyPr/>
        <a:lstStyle/>
        <a:p>
          <a:pPr rtl="0"/>
          <a:r>
            <a:rPr lang="en-US" b="1">
              <a:latin typeface="Calibri Light" panose="020F0302020204030204"/>
            </a:rPr>
            <a:t>Model Evaluation</a:t>
          </a:r>
        </a:p>
      </dgm:t>
    </dgm:pt>
    <dgm:pt modelId="{AF44B816-1BC5-42E7-A13B-A58D75835ACE}" type="parTrans" cxnId="{BDB0EC49-4F99-4919-81A6-E964851F0B46}">
      <dgm:prSet/>
      <dgm:spPr/>
      <dgm:t>
        <a:bodyPr/>
        <a:lstStyle/>
        <a:p>
          <a:endParaRPr lang="en-IN"/>
        </a:p>
      </dgm:t>
    </dgm:pt>
    <dgm:pt modelId="{E5118A28-96DA-43C0-8530-ABE420EE4B6D}" type="sibTrans" cxnId="{BDB0EC49-4F99-4919-81A6-E964851F0B46}">
      <dgm:prSet/>
      <dgm:spPr/>
      <dgm:t>
        <a:bodyPr/>
        <a:lstStyle/>
        <a:p>
          <a:endParaRPr lang="en-US"/>
        </a:p>
      </dgm:t>
    </dgm:pt>
    <dgm:pt modelId="{3784ECF4-8B14-4E9D-87AA-0CBFC0538F5F}">
      <dgm:prSet phldr="0"/>
      <dgm:spPr/>
      <dgm:t>
        <a:bodyPr/>
        <a:lstStyle/>
        <a:p>
          <a:pPr rtl="0"/>
          <a:r>
            <a:rPr lang="en-US" b="1">
              <a:latin typeface="Calibri Light" panose="020F0302020204030204"/>
            </a:rPr>
            <a:t>Model Comparison</a:t>
          </a:r>
        </a:p>
      </dgm:t>
    </dgm:pt>
    <dgm:pt modelId="{973E2184-99F0-4595-8790-0E163A3767DD}" type="parTrans" cxnId="{A91D444D-8A16-4092-AE14-A07FDAA3C82B}">
      <dgm:prSet/>
      <dgm:spPr/>
      <dgm:t>
        <a:bodyPr/>
        <a:lstStyle/>
        <a:p>
          <a:endParaRPr lang="en-IN"/>
        </a:p>
      </dgm:t>
    </dgm:pt>
    <dgm:pt modelId="{26A52D42-3878-47E4-8234-3707E30FA2BE}" type="sibTrans" cxnId="{A91D444D-8A16-4092-AE14-A07FDAA3C82B}">
      <dgm:prSet/>
      <dgm:spPr/>
      <dgm:t>
        <a:bodyPr/>
        <a:lstStyle/>
        <a:p>
          <a:endParaRPr lang="en-IN"/>
        </a:p>
      </dgm:t>
    </dgm:pt>
    <dgm:pt modelId="{E1DD0556-F8CC-4EAC-8263-8514E02AE7AB}" type="pres">
      <dgm:prSet presAssocID="{F2FF6E5E-7FC2-4D3A-98E4-BE7BD008E6D5}" presName="hierChild1" presStyleCnt="0">
        <dgm:presLayoutVars>
          <dgm:chPref val="1"/>
          <dgm:dir/>
          <dgm:animOne val="branch"/>
          <dgm:animLvl val="lvl"/>
          <dgm:resizeHandles/>
        </dgm:presLayoutVars>
      </dgm:prSet>
      <dgm:spPr/>
    </dgm:pt>
    <dgm:pt modelId="{A6DC0700-BD4E-45B7-9664-93ABB7F8976B}" type="pres">
      <dgm:prSet presAssocID="{41DE3F97-3ECC-4531-B7B1-BCE0650FD3F1}" presName="hierRoot1" presStyleCnt="0"/>
      <dgm:spPr/>
    </dgm:pt>
    <dgm:pt modelId="{85FD1658-FD32-4A58-BD75-8B624CE330CA}" type="pres">
      <dgm:prSet presAssocID="{41DE3F97-3ECC-4531-B7B1-BCE0650FD3F1}" presName="composite" presStyleCnt="0"/>
      <dgm:spPr/>
    </dgm:pt>
    <dgm:pt modelId="{E8854E3F-8613-46F9-8A4E-51BC661988AB}" type="pres">
      <dgm:prSet presAssocID="{41DE3F97-3ECC-4531-B7B1-BCE0650FD3F1}" presName="background" presStyleLbl="node0" presStyleIdx="0" presStyleCnt="6"/>
      <dgm:spPr/>
    </dgm:pt>
    <dgm:pt modelId="{81891BA3-C5AD-489E-9EE9-E6E46ADA1E74}" type="pres">
      <dgm:prSet presAssocID="{41DE3F97-3ECC-4531-B7B1-BCE0650FD3F1}" presName="text" presStyleLbl="fgAcc0" presStyleIdx="0" presStyleCnt="6">
        <dgm:presLayoutVars>
          <dgm:chPref val="3"/>
        </dgm:presLayoutVars>
      </dgm:prSet>
      <dgm:spPr/>
    </dgm:pt>
    <dgm:pt modelId="{AD1884B4-9224-4E05-9A0F-B2D952F13E57}" type="pres">
      <dgm:prSet presAssocID="{41DE3F97-3ECC-4531-B7B1-BCE0650FD3F1}" presName="hierChild2" presStyleCnt="0"/>
      <dgm:spPr/>
    </dgm:pt>
    <dgm:pt modelId="{CCE981DA-E819-451D-AF75-022C4AD5BABD}" type="pres">
      <dgm:prSet presAssocID="{04A42C35-B60C-47A5-8A42-7DA498BF449F}" presName="hierRoot1" presStyleCnt="0"/>
      <dgm:spPr/>
    </dgm:pt>
    <dgm:pt modelId="{FD61C968-986D-4443-86EF-2C991F458513}" type="pres">
      <dgm:prSet presAssocID="{04A42C35-B60C-47A5-8A42-7DA498BF449F}" presName="composite" presStyleCnt="0"/>
      <dgm:spPr/>
    </dgm:pt>
    <dgm:pt modelId="{4DD33EC5-00F1-4E9F-B1F3-35566A58EC51}" type="pres">
      <dgm:prSet presAssocID="{04A42C35-B60C-47A5-8A42-7DA498BF449F}" presName="background" presStyleLbl="node0" presStyleIdx="1" presStyleCnt="6"/>
      <dgm:spPr/>
    </dgm:pt>
    <dgm:pt modelId="{E05007FC-ECC9-4BBC-872C-DFBF9F3030D6}" type="pres">
      <dgm:prSet presAssocID="{04A42C35-B60C-47A5-8A42-7DA498BF449F}" presName="text" presStyleLbl="fgAcc0" presStyleIdx="1" presStyleCnt="6">
        <dgm:presLayoutVars>
          <dgm:chPref val="3"/>
        </dgm:presLayoutVars>
      </dgm:prSet>
      <dgm:spPr/>
    </dgm:pt>
    <dgm:pt modelId="{110DD001-907B-40A8-8DC9-624A807F5C36}" type="pres">
      <dgm:prSet presAssocID="{04A42C35-B60C-47A5-8A42-7DA498BF449F}" presName="hierChild2" presStyleCnt="0"/>
      <dgm:spPr/>
    </dgm:pt>
    <dgm:pt modelId="{7199C728-4770-4FE9-A30A-6F4CF827B0BE}" type="pres">
      <dgm:prSet presAssocID="{3391D188-DED7-4143-BC06-6F049830F8BC}" presName="hierRoot1" presStyleCnt="0"/>
      <dgm:spPr/>
    </dgm:pt>
    <dgm:pt modelId="{0EC6BCB8-3507-438D-8234-20EAF924523F}" type="pres">
      <dgm:prSet presAssocID="{3391D188-DED7-4143-BC06-6F049830F8BC}" presName="composite" presStyleCnt="0"/>
      <dgm:spPr/>
    </dgm:pt>
    <dgm:pt modelId="{B1E00B5E-E98E-48E6-9269-7F64C40CF8E7}" type="pres">
      <dgm:prSet presAssocID="{3391D188-DED7-4143-BC06-6F049830F8BC}" presName="background" presStyleLbl="node0" presStyleIdx="2" presStyleCnt="6"/>
      <dgm:spPr/>
    </dgm:pt>
    <dgm:pt modelId="{D5FFCE3A-CACE-40FD-AAB5-B5591046C6A0}" type="pres">
      <dgm:prSet presAssocID="{3391D188-DED7-4143-BC06-6F049830F8BC}" presName="text" presStyleLbl="fgAcc0" presStyleIdx="2" presStyleCnt="6">
        <dgm:presLayoutVars>
          <dgm:chPref val="3"/>
        </dgm:presLayoutVars>
      </dgm:prSet>
      <dgm:spPr/>
    </dgm:pt>
    <dgm:pt modelId="{07CEEC5C-293F-4A94-8A18-F3073AC28C6B}" type="pres">
      <dgm:prSet presAssocID="{3391D188-DED7-4143-BC06-6F049830F8BC}" presName="hierChild2" presStyleCnt="0"/>
      <dgm:spPr/>
    </dgm:pt>
    <dgm:pt modelId="{FF59E1AB-0D0F-456E-9E33-DAC0DEB2A01A}" type="pres">
      <dgm:prSet presAssocID="{E0DFA83E-729C-461C-840D-552B10C52CA2}" presName="hierRoot1" presStyleCnt="0"/>
      <dgm:spPr/>
    </dgm:pt>
    <dgm:pt modelId="{80475771-8535-4810-A75D-F25856C84434}" type="pres">
      <dgm:prSet presAssocID="{E0DFA83E-729C-461C-840D-552B10C52CA2}" presName="composite" presStyleCnt="0"/>
      <dgm:spPr/>
    </dgm:pt>
    <dgm:pt modelId="{0EB1FA70-4F5C-4B9E-A1AD-7CF3345F89E5}" type="pres">
      <dgm:prSet presAssocID="{E0DFA83E-729C-461C-840D-552B10C52CA2}" presName="background" presStyleLbl="node0" presStyleIdx="3" presStyleCnt="6"/>
      <dgm:spPr/>
    </dgm:pt>
    <dgm:pt modelId="{F0D5A95C-8135-41B7-88F1-3A128111ED09}" type="pres">
      <dgm:prSet presAssocID="{E0DFA83E-729C-461C-840D-552B10C52CA2}" presName="text" presStyleLbl="fgAcc0" presStyleIdx="3" presStyleCnt="6">
        <dgm:presLayoutVars>
          <dgm:chPref val="3"/>
        </dgm:presLayoutVars>
      </dgm:prSet>
      <dgm:spPr/>
    </dgm:pt>
    <dgm:pt modelId="{3273B644-0EE1-4E25-9DF0-33812F89339A}" type="pres">
      <dgm:prSet presAssocID="{E0DFA83E-729C-461C-840D-552B10C52CA2}" presName="hierChild2" presStyleCnt="0"/>
      <dgm:spPr/>
    </dgm:pt>
    <dgm:pt modelId="{627F7BAE-27C9-4590-8292-E5F0977B584F}" type="pres">
      <dgm:prSet presAssocID="{56865E38-99C5-460A-B07A-8C6F7CC7A555}" presName="hierRoot1" presStyleCnt="0"/>
      <dgm:spPr/>
    </dgm:pt>
    <dgm:pt modelId="{939C26C2-4B1F-4729-AFF8-E33ACA87E09E}" type="pres">
      <dgm:prSet presAssocID="{56865E38-99C5-460A-B07A-8C6F7CC7A555}" presName="composite" presStyleCnt="0"/>
      <dgm:spPr/>
    </dgm:pt>
    <dgm:pt modelId="{554C9F21-2302-4BFC-8EB4-A3F6D02534D4}" type="pres">
      <dgm:prSet presAssocID="{56865E38-99C5-460A-B07A-8C6F7CC7A555}" presName="background" presStyleLbl="node0" presStyleIdx="4" presStyleCnt="6"/>
      <dgm:spPr/>
    </dgm:pt>
    <dgm:pt modelId="{51F15250-D597-41DF-AAA7-EA874A175D3E}" type="pres">
      <dgm:prSet presAssocID="{56865E38-99C5-460A-B07A-8C6F7CC7A555}" presName="text" presStyleLbl="fgAcc0" presStyleIdx="4" presStyleCnt="6">
        <dgm:presLayoutVars>
          <dgm:chPref val="3"/>
        </dgm:presLayoutVars>
      </dgm:prSet>
      <dgm:spPr/>
    </dgm:pt>
    <dgm:pt modelId="{AFBC5C9E-C845-409B-8E83-C4F1B609C634}" type="pres">
      <dgm:prSet presAssocID="{56865E38-99C5-460A-B07A-8C6F7CC7A555}" presName="hierChild2" presStyleCnt="0"/>
      <dgm:spPr/>
    </dgm:pt>
    <dgm:pt modelId="{CB20F622-130C-49A6-9B9F-C56B5BA1EF10}" type="pres">
      <dgm:prSet presAssocID="{3784ECF4-8B14-4E9D-87AA-0CBFC0538F5F}" presName="hierRoot1" presStyleCnt="0"/>
      <dgm:spPr/>
    </dgm:pt>
    <dgm:pt modelId="{D192CF5B-E76F-443C-95AE-B0A97E4222A1}" type="pres">
      <dgm:prSet presAssocID="{3784ECF4-8B14-4E9D-87AA-0CBFC0538F5F}" presName="composite" presStyleCnt="0"/>
      <dgm:spPr/>
    </dgm:pt>
    <dgm:pt modelId="{C7CB8E87-40CB-4ED8-A0FD-7E10B5488D18}" type="pres">
      <dgm:prSet presAssocID="{3784ECF4-8B14-4E9D-87AA-0CBFC0538F5F}" presName="background" presStyleLbl="node0" presStyleIdx="5" presStyleCnt="6"/>
      <dgm:spPr/>
    </dgm:pt>
    <dgm:pt modelId="{ACB6CCCC-5C03-4FB6-82E0-71907B5F6E7C}" type="pres">
      <dgm:prSet presAssocID="{3784ECF4-8B14-4E9D-87AA-0CBFC0538F5F}" presName="text" presStyleLbl="fgAcc0" presStyleIdx="5" presStyleCnt="6">
        <dgm:presLayoutVars>
          <dgm:chPref val="3"/>
        </dgm:presLayoutVars>
      </dgm:prSet>
      <dgm:spPr/>
    </dgm:pt>
    <dgm:pt modelId="{280C0076-E6F2-497B-9192-433BB8D26E7D}" type="pres">
      <dgm:prSet presAssocID="{3784ECF4-8B14-4E9D-87AA-0CBFC0538F5F}" presName="hierChild2" presStyleCnt="0"/>
      <dgm:spPr/>
    </dgm:pt>
  </dgm:ptLst>
  <dgm:cxnLst>
    <dgm:cxn modelId="{9A41E438-2A6C-4FA8-94D2-19441F0C6B99}" type="presOf" srcId="{3784ECF4-8B14-4E9D-87AA-0CBFC0538F5F}" destId="{ACB6CCCC-5C03-4FB6-82E0-71907B5F6E7C}" srcOrd="0" destOrd="0" presId="urn:microsoft.com/office/officeart/2005/8/layout/hierarchy1"/>
    <dgm:cxn modelId="{50018C69-8011-4950-9721-934E1C896A01}" srcId="{F2FF6E5E-7FC2-4D3A-98E4-BE7BD008E6D5}" destId="{41DE3F97-3ECC-4531-B7B1-BCE0650FD3F1}" srcOrd="0" destOrd="0" parTransId="{A291E218-40B0-49A6-97CC-4A8C59B069FD}" sibTransId="{0199C4DA-A7E2-4F16-A427-A35488E8149E}"/>
    <dgm:cxn modelId="{CA68E749-8B25-4A2C-9B5C-D1E83C6ECE78}" srcId="{F2FF6E5E-7FC2-4D3A-98E4-BE7BD008E6D5}" destId="{3391D188-DED7-4143-BC06-6F049830F8BC}" srcOrd="2" destOrd="0" parTransId="{17B201C7-E5E5-4103-AEE7-E0B1D37DDE90}" sibTransId="{76D6139B-314F-4E37-9F53-664F6DA11812}"/>
    <dgm:cxn modelId="{BDB0EC49-4F99-4919-81A6-E964851F0B46}" srcId="{F2FF6E5E-7FC2-4D3A-98E4-BE7BD008E6D5}" destId="{56865E38-99C5-460A-B07A-8C6F7CC7A555}" srcOrd="4" destOrd="0" parTransId="{AF44B816-1BC5-42E7-A13B-A58D75835ACE}" sibTransId="{E5118A28-96DA-43C0-8530-ABE420EE4B6D}"/>
    <dgm:cxn modelId="{BADC4A4C-DC45-47FC-AFFE-E540731A6808}" type="presOf" srcId="{56865E38-99C5-460A-B07A-8C6F7CC7A555}" destId="{51F15250-D597-41DF-AAA7-EA874A175D3E}" srcOrd="0" destOrd="0" presId="urn:microsoft.com/office/officeart/2005/8/layout/hierarchy1"/>
    <dgm:cxn modelId="{A91D444D-8A16-4092-AE14-A07FDAA3C82B}" srcId="{F2FF6E5E-7FC2-4D3A-98E4-BE7BD008E6D5}" destId="{3784ECF4-8B14-4E9D-87AA-0CBFC0538F5F}" srcOrd="5" destOrd="0" parTransId="{973E2184-99F0-4595-8790-0E163A3767DD}" sibTransId="{26A52D42-3878-47E4-8234-3707E30FA2BE}"/>
    <dgm:cxn modelId="{DABB5773-294B-4D2C-9F86-A2680F1BAB5A}" type="presOf" srcId="{41DE3F97-3ECC-4531-B7B1-BCE0650FD3F1}" destId="{81891BA3-C5AD-489E-9EE9-E6E46ADA1E74}" srcOrd="0" destOrd="0" presId="urn:microsoft.com/office/officeart/2005/8/layout/hierarchy1"/>
    <dgm:cxn modelId="{361FDC59-23CD-4392-86DF-0DFC64ECE36A}" type="presOf" srcId="{F2FF6E5E-7FC2-4D3A-98E4-BE7BD008E6D5}" destId="{E1DD0556-F8CC-4EAC-8263-8514E02AE7AB}" srcOrd="0" destOrd="0" presId="urn:microsoft.com/office/officeart/2005/8/layout/hierarchy1"/>
    <dgm:cxn modelId="{A310DF80-31F0-4477-BC89-B9BC232B926B}" type="presOf" srcId="{3391D188-DED7-4143-BC06-6F049830F8BC}" destId="{D5FFCE3A-CACE-40FD-AAB5-B5591046C6A0}" srcOrd="0" destOrd="0" presId="urn:microsoft.com/office/officeart/2005/8/layout/hierarchy1"/>
    <dgm:cxn modelId="{529D5F89-4661-4436-843E-12793E5AFA1C}" srcId="{F2FF6E5E-7FC2-4D3A-98E4-BE7BD008E6D5}" destId="{04A42C35-B60C-47A5-8A42-7DA498BF449F}" srcOrd="1" destOrd="0" parTransId="{36641815-8597-49EB-85DB-997C2B8E9052}" sibTransId="{0F5E1050-77A6-448B-8B4A-2E1E416D12FA}"/>
    <dgm:cxn modelId="{EA4593C9-2836-4F00-B1AC-EB06F5C02A02}" type="presOf" srcId="{04A42C35-B60C-47A5-8A42-7DA498BF449F}" destId="{E05007FC-ECC9-4BBC-872C-DFBF9F3030D6}" srcOrd="0" destOrd="0" presId="urn:microsoft.com/office/officeart/2005/8/layout/hierarchy1"/>
    <dgm:cxn modelId="{31B692D0-588B-4210-A5BF-149D71769802}" srcId="{F2FF6E5E-7FC2-4D3A-98E4-BE7BD008E6D5}" destId="{E0DFA83E-729C-461C-840D-552B10C52CA2}" srcOrd="3" destOrd="0" parTransId="{213BAF2A-78A5-4156-BBAF-99CE9F799BF0}" sibTransId="{C2E8824F-CCDB-4695-ABB2-285D70057D5B}"/>
    <dgm:cxn modelId="{DA89B3F6-2F23-461C-9AC8-5B6485D3F041}" type="presOf" srcId="{E0DFA83E-729C-461C-840D-552B10C52CA2}" destId="{F0D5A95C-8135-41B7-88F1-3A128111ED09}" srcOrd="0" destOrd="0" presId="urn:microsoft.com/office/officeart/2005/8/layout/hierarchy1"/>
    <dgm:cxn modelId="{C0FE0AB8-9012-49FA-9DE7-2E30D24A9B65}" type="presParOf" srcId="{E1DD0556-F8CC-4EAC-8263-8514E02AE7AB}" destId="{A6DC0700-BD4E-45B7-9664-93ABB7F8976B}" srcOrd="0" destOrd="0" presId="urn:microsoft.com/office/officeart/2005/8/layout/hierarchy1"/>
    <dgm:cxn modelId="{5D518B19-1B13-4BED-A709-46811A53ECE6}" type="presParOf" srcId="{A6DC0700-BD4E-45B7-9664-93ABB7F8976B}" destId="{85FD1658-FD32-4A58-BD75-8B624CE330CA}" srcOrd="0" destOrd="0" presId="urn:microsoft.com/office/officeart/2005/8/layout/hierarchy1"/>
    <dgm:cxn modelId="{722DF290-7CB3-4F73-A497-0B3F943C4BE5}" type="presParOf" srcId="{85FD1658-FD32-4A58-BD75-8B624CE330CA}" destId="{E8854E3F-8613-46F9-8A4E-51BC661988AB}" srcOrd="0" destOrd="0" presId="urn:microsoft.com/office/officeart/2005/8/layout/hierarchy1"/>
    <dgm:cxn modelId="{A922417E-9640-49AE-8A9F-257ECD88955F}" type="presParOf" srcId="{85FD1658-FD32-4A58-BD75-8B624CE330CA}" destId="{81891BA3-C5AD-489E-9EE9-E6E46ADA1E74}" srcOrd="1" destOrd="0" presId="urn:microsoft.com/office/officeart/2005/8/layout/hierarchy1"/>
    <dgm:cxn modelId="{9E2E0EBA-63E7-4AF9-86A2-025C522F064F}" type="presParOf" srcId="{A6DC0700-BD4E-45B7-9664-93ABB7F8976B}" destId="{AD1884B4-9224-4E05-9A0F-B2D952F13E57}" srcOrd="1" destOrd="0" presId="urn:microsoft.com/office/officeart/2005/8/layout/hierarchy1"/>
    <dgm:cxn modelId="{3DBDCBA0-6848-421A-ABAD-5FD5F4F8B7B3}" type="presParOf" srcId="{E1DD0556-F8CC-4EAC-8263-8514E02AE7AB}" destId="{CCE981DA-E819-451D-AF75-022C4AD5BABD}" srcOrd="1" destOrd="0" presId="urn:microsoft.com/office/officeart/2005/8/layout/hierarchy1"/>
    <dgm:cxn modelId="{5F2B3AB5-666C-4AF5-B126-63AD0A13EBEC}" type="presParOf" srcId="{CCE981DA-E819-451D-AF75-022C4AD5BABD}" destId="{FD61C968-986D-4443-86EF-2C991F458513}" srcOrd="0" destOrd="0" presId="urn:microsoft.com/office/officeart/2005/8/layout/hierarchy1"/>
    <dgm:cxn modelId="{435D5A57-0E85-4BEF-9871-AA128494EFBA}" type="presParOf" srcId="{FD61C968-986D-4443-86EF-2C991F458513}" destId="{4DD33EC5-00F1-4E9F-B1F3-35566A58EC51}" srcOrd="0" destOrd="0" presId="urn:microsoft.com/office/officeart/2005/8/layout/hierarchy1"/>
    <dgm:cxn modelId="{999EAD17-B55C-402C-96C0-5531622B2C25}" type="presParOf" srcId="{FD61C968-986D-4443-86EF-2C991F458513}" destId="{E05007FC-ECC9-4BBC-872C-DFBF9F3030D6}" srcOrd="1" destOrd="0" presId="urn:microsoft.com/office/officeart/2005/8/layout/hierarchy1"/>
    <dgm:cxn modelId="{B8CFAEC4-D3A6-4120-8DA2-9D6604152ACC}" type="presParOf" srcId="{CCE981DA-E819-451D-AF75-022C4AD5BABD}" destId="{110DD001-907B-40A8-8DC9-624A807F5C36}" srcOrd="1" destOrd="0" presId="urn:microsoft.com/office/officeart/2005/8/layout/hierarchy1"/>
    <dgm:cxn modelId="{1EAA7FF6-EB45-4DD4-A270-760CCABB2B09}" type="presParOf" srcId="{E1DD0556-F8CC-4EAC-8263-8514E02AE7AB}" destId="{7199C728-4770-4FE9-A30A-6F4CF827B0BE}" srcOrd="2" destOrd="0" presId="urn:microsoft.com/office/officeart/2005/8/layout/hierarchy1"/>
    <dgm:cxn modelId="{13586D08-9D0D-423D-9F10-827735A7EDD3}" type="presParOf" srcId="{7199C728-4770-4FE9-A30A-6F4CF827B0BE}" destId="{0EC6BCB8-3507-438D-8234-20EAF924523F}" srcOrd="0" destOrd="0" presId="urn:microsoft.com/office/officeart/2005/8/layout/hierarchy1"/>
    <dgm:cxn modelId="{1B238CEF-1FE4-46AD-BEBB-C93EFC3F217B}" type="presParOf" srcId="{0EC6BCB8-3507-438D-8234-20EAF924523F}" destId="{B1E00B5E-E98E-48E6-9269-7F64C40CF8E7}" srcOrd="0" destOrd="0" presId="urn:microsoft.com/office/officeart/2005/8/layout/hierarchy1"/>
    <dgm:cxn modelId="{76A25B52-B4E2-4921-92A2-2605F9FE855D}" type="presParOf" srcId="{0EC6BCB8-3507-438D-8234-20EAF924523F}" destId="{D5FFCE3A-CACE-40FD-AAB5-B5591046C6A0}" srcOrd="1" destOrd="0" presId="urn:microsoft.com/office/officeart/2005/8/layout/hierarchy1"/>
    <dgm:cxn modelId="{0AE716B4-C081-4EC4-90BD-9C5CC2CD771A}" type="presParOf" srcId="{7199C728-4770-4FE9-A30A-6F4CF827B0BE}" destId="{07CEEC5C-293F-4A94-8A18-F3073AC28C6B}" srcOrd="1" destOrd="0" presId="urn:microsoft.com/office/officeart/2005/8/layout/hierarchy1"/>
    <dgm:cxn modelId="{95D4E4FE-C43A-42DB-9BE2-24FF8642467E}" type="presParOf" srcId="{E1DD0556-F8CC-4EAC-8263-8514E02AE7AB}" destId="{FF59E1AB-0D0F-456E-9E33-DAC0DEB2A01A}" srcOrd="3" destOrd="0" presId="urn:microsoft.com/office/officeart/2005/8/layout/hierarchy1"/>
    <dgm:cxn modelId="{01FF1486-C0B6-4C6F-B2C9-85E463F6946B}" type="presParOf" srcId="{FF59E1AB-0D0F-456E-9E33-DAC0DEB2A01A}" destId="{80475771-8535-4810-A75D-F25856C84434}" srcOrd="0" destOrd="0" presId="urn:microsoft.com/office/officeart/2005/8/layout/hierarchy1"/>
    <dgm:cxn modelId="{2B94481A-F729-4FF6-B15E-04C5FBC78436}" type="presParOf" srcId="{80475771-8535-4810-A75D-F25856C84434}" destId="{0EB1FA70-4F5C-4B9E-A1AD-7CF3345F89E5}" srcOrd="0" destOrd="0" presId="urn:microsoft.com/office/officeart/2005/8/layout/hierarchy1"/>
    <dgm:cxn modelId="{4C045937-B923-4993-AA48-D45AD6F55679}" type="presParOf" srcId="{80475771-8535-4810-A75D-F25856C84434}" destId="{F0D5A95C-8135-41B7-88F1-3A128111ED09}" srcOrd="1" destOrd="0" presId="urn:microsoft.com/office/officeart/2005/8/layout/hierarchy1"/>
    <dgm:cxn modelId="{247E857D-9AA9-473C-BDFA-7FF1722B6626}" type="presParOf" srcId="{FF59E1AB-0D0F-456E-9E33-DAC0DEB2A01A}" destId="{3273B644-0EE1-4E25-9DF0-33812F89339A}" srcOrd="1" destOrd="0" presId="urn:microsoft.com/office/officeart/2005/8/layout/hierarchy1"/>
    <dgm:cxn modelId="{6AC747FB-E5B4-4C20-9603-00033B43DCFE}" type="presParOf" srcId="{E1DD0556-F8CC-4EAC-8263-8514E02AE7AB}" destId="{627F7BAE-27C9-4590-8292-E5F0977B584F}" srcOrd="4" destOrd="0" presId="urn:microsoft.com/office/officeart/2005/8/layout/hierarchy1"/>
    <dgm:cxn modelId="{59696AE4-AF50-4722-A36C-868AB37E83AE}" type="presParOf" srcId="{627F7BAE-27C9-4590-8292-E5F0977B584F}" destId="{939C26C2-4B1F-4729-AFF8-E33ACA87E09E}" srcOrd="0" destOrd="0" presId="urn:microsoft.com/office/officeart/2005/8/layout/hierarchy1"/>
    <dgm:cxn modelId="{7F6B4ECE-380D-4666-BF72-0EDE10D3590A}" type="presParOf" srcId="{939C26C2-4B1F-4729-AFF8-E33ACA87E09E}" destId="{554C9F21-2302-4BFC-8EB4-A3F6D02534D4}" srcOrd="0" destOrd="0" presId="urn:microsoft.com/office/officeart/2005/8/layout/hierarchy1"/>
    <dgm:cxn modelId="{608AF22F-30BD-4FD2-84BB-1A074D0AB65E}" type="presParOf" srcId="{939C26C2-4B1F-4729-AFF8-E33ACA87E09E}" destId="{51F15250-D597-41DF-AAA7-EA874A175D3E}" srcOrd="1" destOrd="0" presId="urn:microsoft.com/office/officeart/2005/8/layout/hierarchy1"/>
    <dgm:cxn modelId="{6C62708E-B0B1-4CE3-ACC1-8C016D47CE4F}" type="presParOf" srcId="{627F7BAE-27C9-4590-8292-E5F0977B584F}" destId="{AFBC5C9E-C845-409B-8E83-C4F1B609C634}" srcOrd="1" destOrd="0" presId="urn:microsoft.com/office/officeart/2005/8/layout/hierarchy1"/>
    <dgm:cxn modelId="{7F5A28C7-F552-4F90-8EEF-403CFBA98C88}" type="presParOf" srcId="{E1DD0556-F8CC-4EAC-8263-8514E02AE7AB}" destId="{CB20F622-130C-49A6-9B9F-C56B5BA1EF10}" srcOrd="5" destOrd="0" presId="urn:microsoft.com/office/officeart/2005/8/layout/hierarchy1"/>
    <dgm:cxn modelId="{3C8137A2-35E8-4FF8-8A87-AFE8E69BC818}" type="presParOf" srcId="{CB20F622-130C-49A6-9B9F-C56B5BA1EF10}" destId="{D192CF5B-E76F-443C-95AE-B0A97E4222A1}" srcOrd="0" destOrd="0" presId="urn:microsoft.com/office/officeart/2005/8/layout/hierarchy1"/>
    <dgm:cxn modelId="{A8747D05-6636-4C34-8316-747C483045F1}" type="presParOf" srcId="{D192CF5B-E76F-443C-95AE-B0A97E4222A1}" destId="{C7CB8E87-40CB-4ED8-A0FD-7E10B5488D18}" srcOrd="0" destOrd="0" presId="urn:microsoft.com/office/officeart/2005/8/layout/hierarchy1"/>
    <dgm:cxn modelId="{49FC910A-B7B6-4BB9-BAF2-3E933DB9FDC2}" type="presParOf" srcId="{D192CF5B-E76F-443C-95AE-B0A97E4222A1}" destId="{ACB6CCCC-5C03-4FB6-82E0-71907B5F6E7C}" srcOrd="1" destOrd="0" presId="urn:microsoft.com/office/officeart/2005/8/layout/hierarchy1"/>
    <dgm:cxn modelId="{23461B78-A8FB-4177-8558-FDBFD46DE33A}" type="presParOf" srcId="{CB20F622-130C-49A6-9B9F-C56B5BA1EF10}" destId="{280C0076-E6F2-497B-9192-433BB8D26E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DA781B-7F86-4FD7-98B3-0C2E0360F1C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CC6990A-9603-40A2-AF89-DE9D7D99883D}">
      <dgm:prSet/>
      <dgm:spPr/>
      <dgm:t>
        <a:bodyPr anchor="ctr"/>
        <a:lstStyle/>
        <a:p>
          <a:pPr algn="ctr"/>
          <a:r>
            <a:rPr lang="en-IN" b="1" u="none">
              <a:solidFill>
                <a:schemeClr val="tx1">
                  <a:lumMod val="75000"/>
                  <a:lumOff val="25000"/>
                </a:schemeClr>
              </a:solidFill>
            </a:rPr>
            <a:t>Steps Involved </a:t>
          </a:r>
          <a:endParaRPr lang="en-US" b="1" u="none">
            <a:solidFill>
              <a:schemeClr val="tx1">
                <a:lumMod val="75000"/>
                <a:lumOff val="25000"/>
              </a:schemeClr>
            </a:solidFill>
          </a:endParaRPr>
        </a:p>
      </dgm:t>
    </dgm:pt>
    <dgm:pt modelId="{6330BDB0-CC0C-4E5A-AB07-69E9D2A46B11}" type="parTrans" cxnId="{8268D1AC-3A4D-4F44-86F9-80F0D6564AE2}">
      <dgm:prSet/>
      <dgm:spPr/>
      <dgm:t>
        <a:bodyPr/>
        <a:lstStyle/>
        <a:p>
          <a:endParaRPr lang="en-US"/>
        </a:p>
      </dgm:t>
    </dgm:pt>
    <dgm:pt modelId="{49587C2E-9579-44F0-9A7D-77D30C7CD931}" type="sibTrans" cxnId="{8268D1AC-3A4D-4F44-86F9-80F0D6564AE2}">
      <dgm:prSet/>
      <dgm:spPr/>
      <dgm:t>
        <a:bodyPr/>
        <a:lstStyle/>
        <a:p>
          <a:endParaRPr lang="en-US"/>
        </a:p>
      </dgm:t>
    </dgm:pt>
    <dgm:pt modelId="{0EA6986C-68DB-4265-A067-325B9820081B}">
      <dgm:prSet/>
      <dgm:spPr/>
      <dgm:t>
        <a:bodyPr/>
        <a:lstStyle/>
        <a:p>
          <a:r>
            <a:rPr lang="en-IN"/>
            <a:t>Identify data types and non-null records</a:t>
          </a:r>
          <a:endParaRPr lang="en-US"/>
        </a:p>
      </dgm:t>
    </dgm:pt>
    <dgm:pt modelId="{6CCE2FC6-54F9-41F5-A79A-688984723F7A}" type="parTrans" cxnId="{473938DC-A50C-4FF1-914A-A906733E7A56}">
      <dgm:prSet/>
      <dgm:spPr/>
      <dgm:t>
        <a:bodyPr/>
        <a:lstStyle/>
        <a:p>
          <a:endParaRPr lang="en-US"/>
        </a:p>
      </dgm:t>
    </dgm:pt>
    <dgm:pt modelId="{D8AA8BCC-9324-49CD-9DF9-954A1203580D}" type="sibTrans" cxnId="{473938DC-A50C-4FF1-914A-A906733E7A56}">
      <dgm:prSet/>
      <dgm:spPr/>
      <dgm:t>
        <a:bodyPr/>
        <a:lstStyle/>
        <a:p>
          <a:endParaRPr lang="en-US"/>
        </a:p>
      </dgm:t>
    </dgm:pt>
    <dgm:pt modelId="{29C17498-57FC-4D96-A778-62B3860C5B7D}">
      <dgm:prSet/>
      <dgm:spPr/>
      <dgm:t>
        <a:bodyPr/>
        <a:lstStyle/>
        <a:p>
          <a:r>
            <a:rPr lang="en-IN"/>
            <a:t>Identify unique values</a:t>
          </a:r>
          <a:endParaRPr lang="en-US"/>
        </a:p>
      </dgm:t>
    </dgm:pt>
    <dgm:pt modelId="{15304E7C-5F18-4E1C-ADC4-D2DFD09A1A8B}" type="parTrans" cxnId="{8773771C-DA7D-4950-85B7-75D55FF1A15C}">
      <dgm:prSet/>
      <dgm:spPr/>
      <dgm:t>
        <a:bodyPr/>
        <a:lstStyle/>
        <a:p>
          <a:endParaRPr lang="en-US"/>
        </a:p>
      </dgm:t>
    </dgm:pt>
    <dgm:pt modelId="{D1266CDE-D63F-4EC8-88DE-8E124DBB7925}" type="sibTrans" cxnId="{8773771C-DA7D-4950-85B7-75D55FF1A15C}">
      <dgm:prSet/>
      <dgm:spPr/>
      <dgm:t>
        <a:bodyPr/>
        <a:lstStyle/>
        <a:p>
          <a:endParaRPr lang="en-US"/>
        </a:p>
      </dgm:t>
    </dgm:pt>
    <dgm:pt modelId="{F28ECDC7-BD10-42ED-AB4F-1A908A538266}">
      <dgm:prSet/>
      <dgm:spPr/>
      <dgm:t>
        <a:bodyPr/>
        <a:lstStyle/>
        <a:p>
          <a:r>
            <a:rPr lang="en-IN"/>
            <a:t>Identify and Separate Categorical and Numerical data</a:t>
          </a:r>
          <a:endParaRPr lang="en-US"/>
        </a:p>
      </dgm:t>
    </dgm:pt>
    <dgm:pt modelId="{9E0C180B-CB5B-4235-B6DF-7906FF0C1575}" type="parTrans" cxnId="{5550E04B-280E-4473-8131-F5399A3E71E9}">
      <dgm:prSet/>
      <dgm:spPr/>
      <dgm:t>
        <a:bodyPr/>
        <a:lstStyle/>
        <a:p>
          <a:endParaRPr lang="en-US"/>
        </a:p>
      </dgm:t>
    </dgm:pt>
    <dgm:pt modelId="{8F70E704-F901-4399-82F9-0FE5D850A1F1}" type="sibTrans" cxnId="{5550E04B-280E-4473-8131-F5399A3E71E9}">
      <dgm:prSet/>
      <dgm:spPr/>
      <dgm:t>
        <a:bodyPr/>
        <a:lstStyle/>
        <a:p>
          <a:endParaRPr lang="en-US"/>
        </a:p>
      </dgm:t>
    </dgm:pt>
    <dgm:pt modelId="{A5E18672-E306-40A4-9E1B-E1665ADB0071}">
      <dgm:prSet/>
      <dgm:spPr/>
      <dgm:t>
        <a:bodyPr/>
        <a:lstStyle/>
        <a:p>
          <a:r>
            <a:rPr lang="en-US"/>
            <a:t>Shortlist</a:t>
          </a:r>
          <a:r>
            <a:rPr lang="en-US" baseline="0"/>
            <a:t> the most relevant factors that will impact the accuracy of the model</a:t>
          </a:r>
          <a:endParaRPr lang="en-US"/>
        </a:p>
      </dgm:t>
    </dgm:pt>
    <dgm:pt modelId="{8AFC8743-E6B3-4AFC-87EF-99B2967EF2EC}" type="parTrans" cxnId="{296E8493-75DC-4FCA-BC6C-133038C4AE62}">
      <dgm:prSet/>
      <dgm:spPr/>
      <dgm:t>
        <a:bodyPr/>
        <a:lstStyle/>
        <a:p>
          <a:endParaRPr lang="en-US"/>
        </a:p>
      </dgm:t>
    </dgm:pt>
    <dgm:pt modelId="{D20F1106-AC5E-4869-9CBB-C8CFD0C7E0F9}" type="sibTrans" cxnId="{296E8493-75DC-4FCA-BC6C-133038C4AE62}">
      <dgm:prSet/>
      <dgm:spPr/>
      <dgm:t>
        <a:bodyPr/>
        <a:lstStyle/>
        <a:p>
          <a:endParaRPr lang="en-US"/>
        </a:p>
      </dgm:t>
    </dgm:pt>
    <dgm:pt modelId="{91FE0A37-E74A-4D85-9AD5-761A635738C6}">
      <dgm:prSet/>
      <dgm:spPr/>
      <dgm:t>
        <a:bodyPr/>
        <a:lstStyle/>
        <a:p>
          <a:r>
            <a:rPr lang="en-IN"/>
            <a:t>Separate Independent and Dependent columns</a:t>
          </a:r>
          <a:endParaRPr lang="en-US"/>
        </a:p>
      </dgm:t>
    </dgm:pt>
    <dgm:pt modelId="{906EECFD-9872-4D45-9972-D983BA571B6C}" type="parTrans" cxnId="{458F9390-784E-4D91-AF4E-A760E1859C1F}">
      <dgm:prSet/>
      <dgm:spPr/>
      <dgm:t>
        <a:bodyPr/>
        <a:lstStyle/>
        <a:p>
          <a:endParaRPr lang="en-US"/>
        </a:p>
      </dgm:t>
    </dgm:pt>
    <dgm:pt modelId="{06176798-20A2-4F5A-B7E7-4ED3D60A3AD0}" type="sibTrans" cxnId="{458F9390-784E-4D91-AF4E-A760E1859C1F}">
      <dgm:prSet/>
      <dgm:spPr/>
      <dgm:t>
        <a:bodyPr/>
        <a:lstStyle/>
        <a:p>
          <a:endParaRPr lang="en-US"/>
        </a:p>
      </dgm:t>
    </dgm:pt>
    <dgm:pt modelId="{91524AE1-8397-4EB2-8982-BF7FCEF6E7A5}">
      <dgm:prSet/>
      <dgm:spPr/>
      <dgm:t>
        <a:bodyPr/>
        <a:lstStyle/>
        <a:p>
          <a:r>
            <a:rPr lang="en-US"/>
            <a:t>One Hot encode all categorical variables(Dummies Creation)</a:t>
          </a:r>
        </a:p>
      </dgm:t>
    </dgm:pt>
    <dgm:pt modelId="{313E2E02-8D32-40C8-8635-8CFA90D876AC}" type="parTrans" cxnId="{992D9AA2-C31E-48A2-A0EB-A9D3BEAE7080}">
      <dgm:prSet/>
      <dgm:spPr/>
      <dgm:t>
        <a:bodyPr/>
        <a:lstStyle/>
        <a:p>
          <a:endParaRPr lang="en-US"/>
        </a:p>
      </dgm:t>
    </dgm:pt>
    <dgm:pt modelId="{1F81E6A4-8037-4DC1-A38A-9A36D7453363}" type="sibTrans" cxnId="{992D9AA2-C31E-48A2-A0EB-A9D3BEAE7080}">
      <dgm:prSet/>
      <dgm:spPr/>
      <dgm:t>
        <a:bodyPr/>
        <a:lstStyle/>
        <a:p>
          <a:endParaRPr lang="en-US"/>
        </a:p>
      </dgm:t>
    </dgm:pt>
    <dgm:pt modelId="{73CDCBC3-9D0C-4312-B839-5754CF22EAC8}">
      <dgm:prSet/>
      <dgm:spPr/>
      <dgm:t>
        <a:bodyPr/>
        <a:lstStyle/>
        <a:p>
          <a:r>
            <a:rPr lang="en-IN"/>
            <a:t>Split the data into test and train data</a:t>
          </a:r>
          <a:endParaRPr lang="en-US"/>
        </a:p>
      </dgm:t>
    </dgm:pt>
    <dgm:pt modelId="{465ED684-39FD-4678-9CEA-2EDBE12CEEFA}" type="parTrans" cxnId="{C4B03B18-07DD-4292-A3A0-449217FD41DA}">
      <dgm:prSet/>
      <dgm:spPr/>
      <dgm:t>
        <a:bodyPr/>
        <a:lstStyle/>
        <a:p>
          <a:endParaRPr lang="en-US"/>
        </a:p>
      </dgm:t>
    </dgm:pt>
    <dgm:pt modelId="{7D8636EB-69F7-4953-B7B3-30A5E73DF855}" type="sibTrans" cxnId="{C4B03B18-07DD-4292-A3A0-449217FD41DA}">
      <dgm:prSet/>
      <dgm:spPr/>
      <dgm:t>
        <a:bodyPr/>
        <a:lstStyle/>
        <a:p>
          <a:endParaRPr lang="en-US"/>
        </a:p>
      </dgm:t>
    </dgm:pt>
    <dgm:pt modelId="{1B0ADA75-FDE8-4DB1-A7F0-DC6ABCA03EF3}">
      <dgm:prSet/>
      <dgm:spPr/>
      <dgm:t>
        <a:bodyPr/>
        <a:lstStyle/>
        <a:p>
          <a:r>
            <a:rPr lang="en-US"/>
            <a:t>Create</a:t>
          </a:r>
          <a:r>
            <a:rPr lang="en-US" baseline="0"/>
            <a:t> the Baseline Model</a:t>
          </a:r>
          <a:endParaRPr lang="en-US"/>
        </a:p>
      </dgm:t>
    </dgm:pt>
    <dgm:pt modelId="{229CDFAA-B966-491D-9162-B7E2AD4B50D4}" type="parTrans" cxnId="{58766BCC-374E-4D5A-AAD8-B0229F6686BC}">
      <dgm:prSet/>
      <dgm:spPr/>
      <dgm:t>
        <a:bodyPr/>
        <a:lstStyle/>
        <a:p>
          <a:endParaRPr lang="en-US"/>
        </a:p>
      </dgm:t>
    </dgm:pt>
    <dgm:pt modelId="{CB73BF44-2C8E-4974-B3D3-FA3F565C86ED}" type="sibTrans" cxnId="{58766BCC-374E-4D5A-AAD8-B0229F6686BC}">
      <dgm:prSet/>
      <dgm:spPr/>
      <dgm:t>
        <a:bodyPr/>
        <a:lstStyle/>
        <a:p>
          <a:endParaRPr lang="en-US"/>
        </a:p>
      </dgm:t>
    </dgm:pt>
    <dgm:pt modelId="{B1F36F33-32DC-443D-90CF-516AB5858359}">
      <dgm:prSet/>
      <dgm:spPr/>
      <dgm:t>
        <a:bodyPr/>
        <a:lstStyle/>
        <a:p>
          <a:r>
            <a:rPr lang="en-US"/>
            <a:t>Exploratory Data Analysis</a:t>
          </a:r>
        </a:p>
      </dgm:t>
    </dgm:pt>
    <dgm:pt modelId="{11638B25-9A7F-43C2-97BB-A4A492D22324}" type="parTrans" cxnId="{0475B46C-C361-4C04-A347-C36A76F7FC85}">
      <dgm:prSet/>
      <dgm:spPr/>
      <dgm:t>
        <a:bodyPr/>
        <a:lstStyle/>
        <a:p>
          <a:endParaRPr lang="en-IN"/>
        </a:p>
      </dgm:t>
    </dgm:pt>
    <dgm:pt modelId="{0E89208E-D555-400E-BC92-31A7BB5D09CD}" type="sibTrans" cxnId="{0475B46C-C361-4C04-A347-C36A76F7FC85}">
      <dgm:prSet/>
      <dgm:spPr/>
      <dgm:t>
        <a:bodyPr/>
        <a:lstStyle/>
        <a:p>
          <a:endParaRPr lang="en-IN"/>
        </a:p>
      </dgm:t>
    </dgm:pt>
    <dgm:pt modelId="{BB72A815-1347-44AC-8B5E-CEC010C63ED6}" type="pres">
      <dgm:prSet presAssocID="{55DA781B-7F86-4FD7-98B3-0C2E0360F1C2}" presName="vert0" presStyleCnt="0">
        <dgm:presLayoutVars>
          <dgm:dir/>
          <dgm:animOne val="branch"/>
          <dgm:animLvl val="lvl"/>
        </dgm:presLayoutVars>
      </dgm:prSet>
      <dgm:spPr/>
    </dgm:pt>
    <dgm:pt modelId="{C6E9B03F-091F-4277-9E18-82875F52AC98}" type="pres">
      <dgm:prSet presAssocID="{7CC6990A-9603-40A2-AF89-DE9D7D99883D}" presName="thickLine" presStyleLbl="alignNode1" presStyleIdx="0" presStyleCnt="1"/>
      <dgm:spPr/>
    </dgm:pt>
    <dgm:pt modelId="{DF0ABB5F-0DE6-493F-9E94-9CC6C624E650}" type="pres">
      <dgm:prSet presAssocID="{7CC6990A-9603-40A2-AF89-DE9D7D99883D}" presName="horz1" presStyleCnt="0"/>
      <dgm:spPr/>
    </dgm:pt>
    <dgm:pt modelId="{2157D907-7AD2-403B-B3D9-53D08DDBA0F0}" type="pres">
      <dgm:prSet presAssocID="{7CC6990A-9603-40A2-AF89-DE9D7D99883D}" presName="tx1" presStyleLbl="revTx" presStyleIdx="0" presStyleCnt="10"/>
      <dgm:spPr/>
    </dgm:pt>
    <dgm:pt modelId="{D2BC39A8-F8B0-486D-8418-EF0FA97D07C9}" type="pres">
      <dgm:prSet presAssocID="{7CC6990A-9603-40A2-AF89-DE9D7D99883D}" presName="vert1" presStyleCnt="0"/>
      <dgm:spPr/>
    </dgm:pt>
    <dgm:pt modelId="{7C36571A-682A-4754-9B57-4A2369D5E26B}" type="pres">
      <dgm:prSet presAssocID="{0EA6986C-68DB-4265-A067-325B9820081B}" presName="vertSpace2a" presStyleCnt="0"/>
      <dgm:spPr/>
    </dgm:pt>
    <dgm:pt modelId="{4A626267-74A6-40C2-9EDC-27F69752FCFF}" type="pres">
      <dgm:prSet presAssocID="{0EA6986C-68DB-4265-A067-325B9820081B}" presName="horz2" presStyleCnt="0"/>
      <dgm:spPr/>
    </dgm:pt>
    <dgm:pt modelId="{72739C3F-8310-4388-ADF1-48397110FE07}" type="pres">
      <dgm:prSet presAssocID="{0EA6986C-68DB-4265-A067-325B9820081B}" presName="horzSpace2" presStyleCnt="0"/>
      <dgm:spPr/>
    </dgm:pt>
    <dgm:pt modelId="{CE320112-B2E8-43D2-88E3-E46366F00DA8}" type="pres">
      <dgm:prSet presAssocID="{0EA6986C-68DB-4265-A067-325B9820081B}" presName="tx2" presStyleLbl="revTx" presStyleIdx="1" presStyleCnt="10"/>
      <dgm:spPr/>
    </dgm:pt>
    <dgm:pt modelId="{FDF89733-016A-4848-8F93-10D577B447FA}" type="pres">
      <dgm:prSet presAssocID="{0EA6986C-68DB-4265-A067-325B9820081B}" presName="vert2" presStyleCnt="0"/>
      <dgm:spPr/>
    </dgm:pt>
    <dgm:pt modelId="{0B06E671-1641-46B5-8A03-E7F1196A9D00}" type="pres">
      <dgm:prSet presAssocID="{0EA6986C-68DB-4265-A067-325B9820081B}" presName="thinLine2b" presStyleLbl="callout" presStyleIdx="0" presStyleCnt="9"/>
      <dgm:spPr/>
    </dgm:pt>
    <dgm:pt modelId="{78381B73-BC53-42C3-B1DC-3FCA6454ADB1}" type="pres">
      <dgm:prSet presAssocID="{0EA6986C-68DB-4265-A067-325B9820081B}" presName="vertSpace2b" presStyleCnt="0"/>
      <dgm:spPr/>
    </dgm:pt>
    <dgm:pt modelId="{9920D4F3-16F5-41D9-AD95-AD7C05C712E5}" type="pres">
      <dgm:prSet presAssocID="{29C17498-57FC-4D96-A778-62B3860C5B7D}" presName="horz2" presStyleCnt="0"/>
      <dgm:spPr/>
    </dgm:pt>
    <dgm:pt modelId="{CBDE6E14-70CB-4609-833E-035FE5C40491}" type="pres">
      <dgm:prSet presAssocID="{29C17498-57FC-4D96-A778-62B3860C5B7D}" presName="horzSpace2" presStyleCnt="0"/>
      <dgm:spPr/>
    </dgm:pt>
    <dgm:pt modelId="{FD66B4E2-A6EA-4DAA-AFF2-1F6656533A97}" type="pres">
      <dgm:prSet presAssocID="{29C17498-57FC-4D96-A778-62B3860C5B7D}" presName="tx2" presStyleLbl="revTx" presStyleIdx="2" presStyleCnt="10"/>
      <dgm:spPr/>
    </dgm:pt>
    <dgm:pt modelId="{EA6D9164-85AE-4B23-80D5-3B78B40F98CD}" type="pres">
      <dgm:prSet presAssocID="{29C17498-57FC-4D96-A778-62B3860C5B7D}" presName="vert2" presStyleCnt="0"/>
      <dgm:spPr/>
    </dgm:pt>
    <dgm:pt modelId="{9BB6A730-788A-4166-8B56-13A11AD59F3C}" type="pres">
      <dgm:prSet presAssocID="{29C17498-57FC-4D96-A778-62B3860C5B7D}" presName="thinLine2b" presStyleLbl="callout" presStyleIdx="1" presStyleCnt="9"/>
      <dgm:spPr/>
    </dgm:pt>
    <dgm:pt modelId="{49BF7C9B-9B8E-4FA3-A90F-D250E8F95AA3}" type="pres">
      <dgm:prSet presAssocID="{29C17498-57FC-4D96-A778-62B3860C5B7D}" presName="vertSpace2b" presStyleCnt="0"/>
      <dgm:spPr/>
    </dgm:pt>
    <dgm:pt modelId="{CE0916BE-5344-4736-AEBA-240BCFBC67AC}" type="pres">
      <dgm:prSet presAssocID="{F28ECDC7-BD10-42ED-AB4F-1A908A538266}" presName="horz2" presStyleCnt="0"/>
      <dgm:spPr/>
    </dgm:pt>
    <dgm:pt modelId="{5AA739D5-1FA8-48A6-9EC0-E4099946CA70}" type="pres">
      <dgm:prSet presAssocID="{F28ECDC7-BD10-42ED-AB4F-1A908A538266}" presName="horzSpace2" presStyleCnt="0"/>
      <dgm:spPr/>
    </dgm:pt>
    <dgm:pt modelId="{AB32D66C-0A9C-4A79-943C-96E26EE38C3B}" type="pres">
      <dgm:prSet presAssocID="{F28ECDC7-BD10-42ED-AB4F-1A908A538266}" presName="tx2" presStyleLbl="revTx" presStyleIdx="3" presStyleCnt="10"/>
      <dgm:spPr/>
    </dgm:pt>
    <dgm:pt modelId="{EBBC4D01-38B0-4FDB-99A9-F3259EB671B2}" type="pres">
      <dgm:prSet presAssocID="{F28ECDC7-BD10-42ED-AB4F-1A908A538266}" presName="vert2" presStyleCnt="0"/>
      <dgm:spPr/>
    </dgm:pt>
    <dgm:pt modelId="{4571B094-9C7E-49F3-8DCF-3483EC72A718}" type="pres">
      <dgm:prSet presAssocID="{F28ECDC7-BD10-42ED-AB4F-1A908A538266}" presName="thinLine2b" presStyleLbl="callout" presStyleIdx="2" presStyleCnt="9"/>
      <dgm:spPr/>
    </dgm:pt>
    <dgm:pt modelId="{13FCC37E-993D-4B28-8B40-DB70C857F128}" type="pres">
      <dgm:prSet presAssocID="{F28ECDC7-BD10-42ED-AB4F-1A908A538266}" presName="vertSpace2b" presStyleCnt="0"/>
      <dgm:spPr/>
    </dgm:pt>
    <dgm:pt modelId="{8608D7EC-06B5-4FCA-9D4E-C3E646721042}" type="pres">
      <dgm:prSet presAssocID="{B1F36F33-32DC-443D-90CF-516AB5858359}" presName="horz2" presStyleCnt="0"/>
      <dgm:spPr/>
    </dgm:pt>
    <dgm:pt modelId="{B76C86E2-C507-40D5-B580-DA7F4BD96945}" type="pres">
      <dgm:prSet presAssocID="{B1F36F33-32DC-443D-90CF-516AB5858359}" presName="horzSpace2" presStyleCnt="0"/>
      <dgm:spPr/>
    </dgm:pt>
    <dgm:pt modelId="{1A5C1819-F0D4-4928-960F-FF0202C2CB2E}" type="pres">
      <dgm:prSet presAssocID="{B1F36F33-32DC-443D-90CF-516AB5858359}" presName="tx2" presStyleLbl="revTx" presStyleIdx="4" presStyleCnt="10"/>
      <dgm:spPr/>
    </dgm:pt>
    <dgm:pt modelId="{6453450A-513E-45A9-86E8-6785D16B6DB8}" type="pres">
      <dgm:prSet presAssocID="{B1F36F33-32DC-443D-90CF-516AB5858359}" presName="vert2" presStyleCnt="0"/>
      <dgm:spPr/>
    </dgm:pt>
    <dgm:pt modelId="{62972437-1CC2-495D-A2C4-A52E05198B08}" type="pres">
      <dgm:prSet presAssocID="{B1F36F33-32DC-443D-90CF-516AB5858359}" presName="thinLine2b" presStyleLbl="callout" presStyleIdx="3" presStyleCnt="9"/>
      <dgm:spPr/>
    </dgm:pt>
    <dgm:pt modelId="{93D467C2-E8DF-45E7-91EF-C1A1361856AF}" type="pres">
      <dgm:prSet presAssocID="{B1F36F33-32DC-443D-90CF-516AB5858359}" presName="vertSpace2b" presStyleCnt="0"/>
      <dgm:spPr/>
    </dgm:pt>
    <dgm:pt modelId="{0E992F34-7406-4500-8DC0-E926DE3E3283}" type="pres">
      <dgm:prSet presAssocID="{A5E18672-E306-40A4-9E1B-E1665ADB0071}" presName="horz2" presStyleCnt="0"/>
      <dgm:spPr/>
    </dgm:pt>
    <dgm:pt modelId="{9D6C3BA1-2680-410D-8D77-8A870D1BAD04}" type="pres">
      <dgm:prSet presAssocID="{A5E18672-E306-40A4-9E1B-E1665ADB0071}" presName="horzSpace2" presStyleCnt="0"/>
      <dgm:spPr/>
    </dgm:pt>
    <dgm:pt modelId="{9FD93308-90D4-45F2-B533-C601AA0E82ED}" type="pres">
      <dgm:prSet presAssocID="{A5E18672-E306-40A4-9E1B-E1665ADB0071}" presName="tx2" presStyleLbl="revTx" presStyleIdx="5" presStyleCnt="10"/>
      <dgm:spPr/>
    </dgm:pt>
    <dgm:pt modelId="{5B636E24-089B-4B72-A143-90A7AE11E2E1}" type="pres">
      <dgm:prSet presAssocID="{A5E18672-E306-40A4-9E1B-E1665ADB0071}" presName="vert2" presStyleCnt="0"/>
      <dgm:spPr/>
    </dgm:pt>
    <dgm:pt modelId="{C2CB1978-B196-40C9-9021-DFEE67B98A4C}" type="pres">
      <dgm:prSet presAssocID="{A5E18672-E306-40A4-9E1B-E1665ADB0071}" presName="thinLine2b" presStyleLbl="callout" presStyleIdx="4" presStyleCnt="9"/>
      <dgm:spPr/>
    </dgm:pt>
    <dgm:pt modelId="{6042AE61-6612-4DB0-AFEE-A5501FCADE20}" type="pres">
      <dgm:prSet presAssocID="{A5E18672-E306-40A4-9E1B-E1665ADB0071}" presName="vertSpace2b" presStyleCnt="0"/>
      <dgm:spPr/>
    </dgm:pt>
    <dgm:pt modelId="{28BDF72E-78FF-46EF-9DF2-8B6A86F5B5A9}" type="pres">
      <dgm:prSet presAssocID="{91FE0A37-E74A-4D85-9AD5-761A635738C6}" presName="horz2" presStyleCnt="0"/>
      <dgm:spPr/>
    </dgm:pt>
    <dgm:pt modelId="{F0EF9909-CB58-4F6E-AAB5-C7F0ADE1C2AE}" type="pres">
      <dgm:prSet presAssocID="{91FE0A37-E74A-4D85-9AD5-761A635738C6}" presName="horzSpace2" presStyleCnt="0"/>
      <dgm:spPr/>
    </dgm:pt>
    <dgm:pt modelId="{FF2723B5-DD53-4CED-9A8C-4881CA4489AC}" type="pres">
      <dgm:prSet presAssocID="{91FE0A37-E74A-4D85-9AD5-761A635738C6}" presName="tx2" presStyleLbl="revTx" presStyleIdx="6" presStyleCnt="10"/>
      <dgm:spPr/>
    </dgm:pt>
    <dgm:pt modelId="{2FCF3F50-33AF-4C41-8035-4B682678C69A}" type="pres">
      <dgm:prSet presAssocID="{91FE0A37-E74A-4D85-9AD5-761A635738C6}" presName="vert2" presStyleCnt="0"/>
      <dgm:spPr/>
    </dgm:pt>
    <dgm:pt modelId="{263C70B8-7279-43B7-8017-094B16110B66}" type="pres">
      <dgm:prSet presAssocID="{91FE0A37-E74A-4D85-9AD5-761A635738C6}" presName="thinLine2b" presStyleLbl="callout" presStyleIdx="5" presStyleCnt="9"/>
      <dgm:spPr/>
    </dgm:pt>
    <dgm:pt modelId="{680758D9-8A6E-4FE2-806F-5FB92B2A507F}" type="pres">
      <dgm:prSet presAssocID="{91FE0A37-E74A-4D85-9AD5-761A635738C6}" presName="vertSpace2b" presStyleCnt="0"/>
      <dgm:spPr/>
    </dgm:pt>
    <dgm:pt modelId="{9C620364-CCB9-48DD-9AA1-F36B7D21DDAD}" type="pres">
      <dgm:prSet presAssocID="{91524AE1-8397-4EB2-8982-BF7FCEF6E7A5}" presName="horz2" presStyleCnt="0"/>
      <dgm:spPr/>
    </dgm:pt>
    <dgm:pt modelId="{E2B18863-13DF-4827-8A43-496465CD4681}" type="pres">
      <dgm:prSet presAssocID="{91524AE1-8397-4EB2-8982-BF7FCEF6E7A5}" presName="horzSpace2" presStyleCnt="0"/>
      <dgm:spPr/>
    </dgm:pt>
    <dgm:pt modelId="{D3AA90F0-E0BA-4899-B84B-2829F214D90F}" type="pres">
      <dgm:prSet presAssocID="{91524AE1-8397-4EB2-8982-BF7FCEF6E7A5}" presName="tx2" presStyleLbl="revTx" presStyleIdx="7" presStyleCnt="10"/>
      <dgm:spPr/>
    </dgm:pt>
    <dgm:pt modelId="{299889CF-0B5D-4F3F-B4DE-272AED235E73}" type="pres">
      <dgm:prSet presAssocID="{91524AE1-8397-4EB2-8982-BF7FCEF6E7A5}" presName="vert2" presStyleCnt="0"/>
      <dgm:spPr/>
    </dgm:pt>
    <dgm:pt modelId="{7CDD31F5-6D1D-4D59-B440-03C885CC4FDE}" type="pres">
      <dgm:prSet presAssocID="{91524AE1-8397-4EB2-8982-BF7FCEF6E7A5}" presName="thinLine2b" presStyleLbl="callout" presStyleIdx="6" presStyleCnt="9"/>
      <dgm:spPr/>
    </dgm:pt>
    <dgm:pt modelId="{89875D28-22B4-4035-B90A-B9F6464E4C7A}" type="pres">
      <dgm:prSet presAssocID="{91524AE1-8397-4EB2-8982-BF7FCEF6E7A5}" presName="vertSpace2b" presStyleCnt="0"/>
      <dgm:spPr/>
    </dgm:pt>
    <dgm:pt modelId="{C64F7400-8C25-478E-BC21-B370948B1683}" type="pres">
      <dgm:prSet presAssocID="{73CDCBC3-9D0C-4312-B839-5754CF22EAC8}" presName="horz2" presStyleCnt="0"/>
      <dgm:spPr/>
    </dgm:pt>
    <dgm:pt modelId="{B4E945AA-7F27-4762-A099-852DDB759E5C}" type="pres">
      <dgm:prSet presAssocID="{73CDCBC3-9D0C-4312-B839-5754CF22EAC8}" presName="horzSpace2" presStyleCnt="0"/>
      <dgm:spPr/>
    </dgm:pt>
    <dgm:pt modelId="{A17B6FF1-D8A9-4F75-AB74-0FF921B360BF}" type="pres">
      <dgm:prSet presAssocID="{73CDCBC3-9D0C-4312-B839-5754CF22EAC8}" presName="tx2" presStyleLbl="revTx" presStyleIdx="8" presStyleCnt="10"/>
      <dgm:spPr/>
    </dgm:pt>
    <dgm:pt modelId="{FBD40409-4B84-46E9-BBC1-A96666901714}" type="pres">
      <dgm:prSet presAssocID="{73CDCBC3-9D0C-4312-B839-5754CF22EAC8}" presName="vert2" presStyleCnt="0"/>
      <dgm:spPr/>
    </dgm:pt>
    <dgm:pt modelId="{487508C4-A3FF-4F72-8761-FE97338C452F}" type="pres">
      <dgm:prSet presAssocID="{73CDCBC3-9D0C-4312-B839-5754CF22EAC8}" presName="thinLine2b" presStyleLbl="callout" presStyleIdx="7" presStyleCnt="9"/>
      <dgm:spPr/>
    </dgm:pt>
    <dgm:pt modelId="{F60408E2-66D3-45C7-AB7D-8636552A779A}" type="pres">
      <dgm:prSet presAssocID="{73CDCBC3-9D0C-4312-B839-5754CF22EAC8}" presName="vertSpace2b" presStyleCnt="0"/>
      <dgm:spPr/>
    </dgm:pt>
    <dgm:pt modelId="{14AC5A71-8B31-41C5-8FAF-013B3D92AE18}" type="pres">
      <dgm:prSet presAssocID="{1B0ADA75-FDE8-4DB1-A7F0-DC6ABCA03EF3}" presName="horz2" presStyleCnt="0"/>
      <dgm:spPr/>
    </dgm:pt>
    <dgm:pt modelId="{AD9BAE70-88D8-4174-8BB6-117CDCA73B9C}" type="pres">
      <dgm:prSet presAssocID="{1B0ADA75-FDE8-4DB1-A7F0-DC6ABCA03EF3}" presName="horzSpace2" presStyleCnt="0"/>
      <dgm:spPr/>
    </dgm:pt>
    <dgm:pt modelId="{E6329416-B507-48A4-AE65-A16F614512F6}" type="pres">
      <dgm:prSet presAssocID="{1B0ADA75-FDE8-4DB1-A7F0-DC6ABCA03EF3}" presName="tx2" presStyleLbl="revTx" presStyleIdx="9" presStyleCnt="10"/>
      <dgm:spPr/>
    </dgm:pt>
    <dgm:pt modelId="{CDBF3A00-2EA8-420D-82B0-BC6FFB2A3E9E}" type="pres">
      <dgm:prSet presAssocID="{1B0ADA75-FDE8-4DB1-A7F0-DC6ABCA03EF3}" presName="vert2" presStyleCnt="0"/>
      <dgm:spPr/>
    </dgm:pt>
    <dgm:pt modelId="{877D2227-FAD9-407F-8EE9-4EA64A033C45}" type="pres">
      <dgm:prSet presAssocID="{1B0ADA75-FDE8-4DB1-A7F0-DC6ABCA03EF3}" presName="thinLine2b" presStyleLbl="callout" presStyleIdx="8" presStyleCnt="9"/>
      <dgm:spPr/>
    </dgm:pt>
    <dgm:pt modelId="{8216AFDE-548E-45CC-8B69-20587A46D578}" type="pres">
      <dgm:prSet presAssocID="{1B0ADA75-FDE8-4DB1-A7F0-DC6ABCA03EF3}" presName="vertSpace2b" presStyleCnt="0"/>
      <dgm:spPr/>
    </dgm:pt>
  </dgm:ptLst>
  <dgm:cxnLst>
    <dgm:cxn modelId="{3E00D502-C5DA-4B2D-8E61-979AAAABB8C7}" type="presOf" srcId="{1B0ADA75-FDE8-4DB1-A7F0-DC6ABCA03EF3}" destId="{E6329416-B507-48A4-AE65-A16F614512F6}" srcOrd="0" destOrd="0" presId="urn:microsoft.com/office/officeart/2008/layout/LinedList"/>
    <dgm:cxn modelId="{0815AC0A-0410-43E6-BF13-53DFA833A2AA}" type="presOf" srcId="{0EA6986C-68DB-4265-A067-325B9820081B}" destId="{CE320112-B2E8-43D2-88E3-E46366F00DA8}" srcOrd="0" destOrd="0" presId="urn:microsoft.com/office/officeart/2008/layout/LinedList"/>
    <dgm:cxn modelId="{C4B03B18-07DD-4292-A3A0-449217FD41DA}" srcId="{7CC6990A-9603-40A2-AF89-DE9D7D99883D}" destId="{73CDCBC3-9D0C-4312-B839-5754CF22EAC8}" srcOrd="7" destOrd="0" parTransId="{465ED684-39FD-4678-9CEA-2EDBE12CEEFA}" sibTransId="{7D8636EB-69F7-4953-B7B3-30A5E73DF855}"/>
    <dgm:cxn modelId="{8B9AE91A-825E-4D13-9558-FABD9E658BB0}" type="presOf" srcId="{29C17498-57FC-4D96-A778-62B3860C5B7D}" destId="{FD66B4E2-A6EA-4DAA-AFF2-1F6656533A97}" srcOrd="0" destOrd="0" presId="urn:microsoft.com/office/officeart/2008/layout/LinedList"/>
    <dgm:cxn modelId="{8773771C-DA7D-4950-85B7-75D55FF1A15C}" srcId="{7CC6990A-9603-40A2-AF89-DE9D7D99883D}" destId="{29C17498-57FC-4D96-A778-62B3860C5B7D}" srcOrd="1" destOrd="0" parTransId="{15304E7C-5F18-4E1C-ADC4-D2DFD09A1A8B}" sibTransId="{D1266CDE-D63F-4EC8-88DE-8E124DBB7925}"/>
    <dgm:cxn modelId="{9CF87128-1661-4A3D-A495-34637766AE25}" type="presOf" srcId="{F28ECDC7-BD10-42ED-AB4F-1A908A538266}" destId="{AB32D66C-0A9C-4A79-943C-96E26EE38C3B}" srcOrd="0" destOrd="0" presId="urn:microsoft.com/office/officeart/2008/layout/LinedList"/>
    <dgm:cxn modelId="{11F84C2C-5657-4E93-A46A-886BDA5DEA97}" type="presOf" srcId="{7CC6990A-9603-40A2-AF89-DE9D7D99883D}" destId="{2157D907-7AD2-403B-B3D9-53D08DDBA0F0}" srcOrd="0" destOrd="0" presId="urn:microsoft.com/office/officeart/2008/layout/LinedList"/>
    <dgm:cxn modelId="{7425CE40-357C-4CA8-99C5-36D18AA1E42A}" type="presOf" srcId="{73CDCBC3-9D0C-4312-B839-5754CF22EAC8}" destId="{A17B6FF1-D8A9-4F75-AB74-0FF921B360BF}" srcOrd="0" destOrd="0" presId="urn:microsoft.com/office/officeart/2008/layout/LinedList"/>
    <dgm:cxn modelId="{4DC75463-0010-4843-BCE3-C84D5240E2E8}" type="presOf" srcId="{55DA781B-7F86-4FD7-98B3-0C2E0360F1C2}" destId="{BB72A815-1347-44AC-8B5E-CEC010C63ED6}" srcOrd="0" destOrd="0" presId="urn:microsoft.com/office/officeart/2008/layout/LinedList"/>
    <dgm:cxn modelId="{5550E04B-280E-4473-8131-F5399A3E71E9}" srcId="{7CC6990A-9603-40A2-AF89-DE9D7D99883D}" destId="{F28ECDC7-BD10-42ED-AB4F-1A908A538266}" srcOrd="2" destOrd="0" parTransId="{9E0C180B-CB5B-4235-B6DF-7906FF0C1575}" sibTransId="{8F70E704-F901-4399-82F9-0FE5D850A1F1}"/>
    <dgm:cxn modelId="{0475B46C-C361-4C04-A347-C36A76F7FC85}" srcId="{7CC6990A-9603-40A2-AF89-DE9D7D99883D}" destId="{B1F36F33-32DC-443D-90CF-516AB5858359}" srcOrd="3" destOrd="0" parTransId="{11638B25-9A7F-43C2-97BB-A4A492D22324}" sibTransId="{0E89208E-D555-400E-BC92-31A7BB5D09CD}"/>
    <dgm:cxn modelId="{33C56352-F261-423A-85AC-4DBB6784A990}" type="presOf" srcId="{A5E18672-E306-40A4-9E1B-E1665ADB0071}" destId="{9FD93308-90D4-45F2-B533-C601AA0E82ED}" srcOrd="0" destOrd="0" presId="urn:microsoft.com/office/officeart/2008/layout/LinedList"/>
    <dgm:cxn modelId="{458F9390-784E-4D91-AF4E-A760E1859C1F}" srcId="{7CC6990A-9603-40A2-AF89-DE9D7D99883D}" destId="{91FE0A37-E74A-4D85-9AD5-761A635738C6}" srcOrd="5" destOrd="0" parTransId="{906EECFD-9872-4D45-9972-D983BA571B6C}" sibTransId="{06176798-20A2-4F5A-B7E7-4ED3D60A3AD0}"/>
    <dgm:cxn modelId="{296E8493-75DC-4FCA-BC6C-133038C4AE62}" srcId="{7CC6990A-9603-40A2-AF89-DE9D7D99883D}" destId="{A5E18672-E306-40A4-9E1B-E1665ADB0071}" srcOrd="4" destOrd="0" parTransId="{8AFC8743-E6B3-4AFC-87EF-99B2967EF2EC}" sibTransId="{D20F1106-AC5E-4869-9CBB-C8CFD0C7E0F9}"/>
    <dgm:cxn modelId="{9F83B49D-C032-4D45-AB62-246BFC2186B2}" type="presOf" srcId="{91FE0A37-E74A-4D85-9AD5-761A635738C6}" destId="{FF2723B5-DD53-4CED-9A8C-4881CA4489AC}" srcOrd="0" destOrd="0" presId="urn:microsoft.com/office/officeart/2008/layout/LinedList"/>
    <dgm:cxn modelId="{992D9AA2-C31E-48A2-A0EB-A9D3BEAE7080}" srcId="{7CC6990A-9603-40A2-AF89-DE9D7D99883D}" destId="{91524AE1-8397-4EB2-8982-BF7FCEF6E7A5}" srcOrd="6" destOrd="0" parTransId="{313E2E02-8D32-40C8-8635-8CFA90D876AC}" sibTransId="{1F81E6A4-8037-4DC1-A38A-9A36D7453363}"/>
    <dgm:cxn modelId="{9AFB99AB-BA7D-4A97-B413-279864A540EE}" type="presOf" srcId="{91524AE1-8397-4EB2-8982-BF7FCEF6E7A5}" destId="{D3AA90F0-E0BA-4899-B84B-2829F214D90F}" srcOrd="0" destOrd="0" presId="urn:microsoft.com/office/officeart/2008/layout/LinedList"/>
    <dgm:cxn modelId="{8268D1AC-3A4D-4F44-86F9-80F0D6564AE2}" srcId="{55DA781B-7F86-4FD7-98B3-0C2E0360F1C2}" destId="{7CC6990A-9603-40A2-AF89-DE9D7D99883D}" srcOrd="0" destOrd="0" parTransId="{6330BDB0-CC0C-4E5A-AB07-69E9D2A46B11}" sibTransId="{49587C2E-9579-44F0-9A7D-77D30C7CD931}"/>
    <dgm:cxn modelId="{7E29DFC2-CF99-485D-8F5F-9E0E72E7271D}" type="presOf" srcId="{B1F36F33-32DC-443D-90CF-516AB5858359}" destId="{1A5C1819-F0D4-4928-960F-FF0202C2CB2E}" srcOrd="0" destOrd="0" presId="urn:microsoft.com/office/officeart/2008/layout/LinedList"/>
    <dgm:cxn modelId="{58766BCC-374E-4D5A-AAD8-B0229F6686BC}" srcId="{7CC6990A-9603-40A2-AF89-DE9D7D99883D}" destId="{1B0ADA75-FDE8-4DB1-A7F0-DC6ABCA03EF3}" srcOrd="8" destOrd="0" parTransId="{229CDFAA-B966-491D-9162-B7E2AD4B50D4}" sibTransId="{CB73BF44-2C8E-4974-B3D3-FA3F565C86ED}"/>
    <dgm:cxn modelId="{473938DC-A50C-4FF1-914A-A906733E7A56}" srcId="{7CC6990A-9603-40A2-AF89-DE9D7D99883D}" destId="{0EA6986C-68DB-4265-A067-325B9820081B}" srcOrd="0" destOrd="0" parTransId="{6CCE2FC6-54F9-41F5-A79A-688984723F7A}" sibTransId="{D8AA8BCC-9324-49CD-9DF9-954A1203580D}"/>
    <dgm:cxn modelId="{91166645-71C6-4C52-B127-530FBB2B1FFB}" type="presParOf" srcId="{BB72A815-1347-44AC-8B5E-CEC010C63ED6}" destId="{C6E9B03F-091F-4277-9E18-82875F52AC98}" srcOrd="0" destOrd="0" presId="urn:microsoft.com/office/officeart/2008/layout/LinedList"/>
    <dgm:cxn modelId="{4AA1375F-F73D-443D-A06A-9679D6176FF4}" type="presParOf" srcId="{BB72A815-1347-44AC-8B5E-CEC010C63ED6}" destId="{DF0ABB5F-0DE6-493F-9E94-9CC6C624E650}" srcOrd="1" destOrd="0" presId="urn:microsoft.com/office/officeart/2008/layout/LinedList"/>
    <dgm:cxn modelId="{7284A02A-8227-4F55-A27B-06E536633FE4}" type="presParOf" srcId="{DF0ABB5F-0DE6-493F-9E94-9CC6C624E650}" destId="{2157D907-7AD2-403B-B3D9-53D08DDBA0F0}" srcOrd="0" destOrd="0" presId="urn:microsoft.com/office/officeart/2008/layout/LinedList"/>
    <dgm:cxn modelId="{E9106FF6-C97E-46E6-AF9C-DBF3378A8B27}" type="presParOf" srcId="{DF0ABB5F-0DE6-493F-9E94-9CC6C624E650}" destId="{D2BC39A8-F8B0-486D-8418-EF0FA97D07C9}" srcOrd="1" destOrd="0" presId="urn:microsoft.com/office/officeart/2008/layout/LinedList"/>
    <dgm:cxn modelId="{2DB295BB-58FC-44E6-8AB8-925F6D45F609}" type="presParOf" srcId="{D2BC39A8-F8B0-486D-8418-EF0FA97D07C9}" destId="{7C36571A-682A-4754-9B57-4A2369D5E26B}" srcOrd="0" destOrd="0" presId="urn:microsoft.com/office/officeart/2008/layout/LinedList"/>
    <dgm:cxn modelId="{B899C961-7FF0-4BFE-8700-5EFB777814BD}" type="presParOf" srcId="{D2BC39A8-F8B0-486D-8418-EF0FA97D07C9}" destId="{4A626267-74A6-40C2-9EDC-27F69752FCFF}" srcOrd="1" destOrd="0" presId="urn:microsoft.com/office/officeart/2008/layout/LinedList"/>
    <dgm:cxn modelId="{B86EF272-00EB-41B6-BA8B-06E8D7B918FC}" type="presParOf" srcId="{4A626267-74A6-40C2-9EDC-27F69752FCFF}" destId="{72739C3F-8310-4388-ADF1-48397110FE07}" srcOrd="0" destOrd="0" presId="urn:microsoft.com/office/officeart/2008/layout/LinedList"/>
    <dgm:cxn modelId="{FD0F8B8F-619F-434E-8924-A68EA548B9EF}" type="presParOf" srcId="{4A626267-74A6-40C2-9EDC-27F69752FCFF}" destId="{CE320112-B2E8-43D2-88E3-E46366F00DA8}" srcOrd="1" destOrd="0" presId="urn:microsoft.com/office/officeart/2008/layout/LinedList"/>
    <dgm:cxn modelId="{F9EB22CD-B236-40C4-84F4-D387237342C6}" type="presParOf" srcId="{4A626267-74A6-40C2-9EDC-27F69752FCFF}" destId="{FDF89733-016A-4848-8F93-10D577B447FA}" srcOrd="2" destOrd="0" presId="urn:microsoft.com/office/officeart/2008/layout/LinedList"/>
    <dgm:cxn modelId="{BC921F1D-DD1C-48F1-92C8-AD7D3994E20D}" type="presParOf" srcId="{D2BC39A8-F8B0-486D-8418-EF0FA97D07C9}" destId="{0B06E671-1641-46B5-8A03-E7F1196A9D00}" srcOrd="2" destOrd="0" presId="urn:microsoft.com/office/officeart/2008/layout/LinedList"/>
    <dgm:cxn modelId="{FD1F53E8-B899-40B6-A8DA-E4C613E1F962}" type="presParOf" srcId="{D2BC39A8-F8B0-486D-8418-EF0FA97D07C9}" destId="{78381B73-BC53-42C3-B1DC-3FCA6454ADB1}" srcOrd="3" destOrd="0" presId="urn:microsoft.com/office/officeart/2008/layout/LinedList"/>
    <dgm:cxn modelId="{14C9E0EA-8D64-4939-94DA-B5A87462607B}" type="presParOf" srcId="{D2BC39A8-F8B0-486D-8418-EF0FA97D07C9}" destId="{9920D4F3-16F5-41D9-AD95-AD7C05C712E5}" srcOrd="4" destOrd="0" presId="urn:microsoft.com/office/officeart/2008/layout/LinedList"/>
    <dgm:cxn modelId="{FB6EC97E-F9FE-4B8F-9AC5-4565360643FF}" type="presParOf" srcId="{9920D4F3-16F5-41D9-AD95-AD7C05C712E5}" destId="{CBDE6E14-70CB-4609-833E-035FE5C40491}" srcOrd="0" destOrd="0" presId="urn:microsoft.com/office/officeart/2008/layout/LinedList"/>
    <dgm:cxn modelId="{70D5535A-4929-4170-8A40-5B4B76A39CAF}" type="presParOf" srcId="{9920D4F3-16F5-41D9-AD95-AD7C05C712E5}" destId="{FD66B4E2-A6EA-4DAA-AFF2-1F6656533A97}" srcOrd="1" destOrd="0" presId="urn:microsoft.com/office/officeart/2008/layout/LinedList"/>
    <dgm:cxn modelId="{3990206F-C864-4057-94C8-AC0E5CADA1C8}" type="presParOf" srcId="{9920D4F3-16F5-41D9-AD95-AD7C05C712E5}" destId="{EA6D9164-85AE-4B23-80D5-3B78B40F98CD}" srcOrd="2" destOrd="0" presId="urn:microsoft.com/office/officeart/2008/layout/LinedList"/>
    <dgm:cxn modelId="{8EED830E-E53C-4C1E-8737-C9FF173B358A}" type="presParOf" srcId="{D2BC39A8-F8B0-486D-8418-EF0FA97D07C9}" destId="{9BB6A730-788A-4166-8B56-13A11AD59F3C}" srcOrd="5" destOrd="0" presId="urn:microsoft.com/office/officeart/2008/layout/LinedList"/>
    <dgm:cxn modelId="{5CEDE329-6477-4507-A6CD-AB5D58065C6D}" type="presParOf" srcId="{D2BC39A8-F8B0-486D-8418-EF0FA97D07C9}" destId="{49BF7C9B-9B8E-4FA3-A90F-D250E8F95AA3}" srcOrd="6" destOrd="0" presId="urn:microsoft.com/office/officeart/2008/layout/LinedList"/>
    <dgm:cxn modelId="{08211F50-7E50-4429-92CA-D55B4EAF26CC}" type="presParOf" srcId="{D2BC39A8-F8B0-486D-8418-EF0FA97D07C9}" destId="{CE0916BE-5344-4736-AEBA-240BCFBC67AC}" srcOrd="7" destOrd="0" presId="urn:microsoft.com/office/officeart/2008/layout/LinedList"/>
    <dgm:cxn modelId="{C4D9FB74-2990-438A-A35E-29F7BF05FC83}" type="presParOf" srcId="{CE0916BE-5344-4736-AEBA-240BCFBC67AC}" destId="{5AA739D5-1FA8-48A6-9EC0-E4099946CA70}" srcOrd="0" destOrd="0" presId="urn:microsoft.com/office/officeart/2008/layout/LinedList"/>
    <dgm:cxn modelId="{EF70C062-FD70-4718-871A-C58D8795C7A0}" type="presParOf" srcId="{CE0916BE-5344-4736-AEBA-240BCFBC67AC}" destId="{AB32D66C-0A9C-4A79-943C-96E26EE38C3B}" srcOrd="1" destOrd="0" presId="urn:microsoft.com/office/officeart/2008/layout/LinedList"/>
    <dgm:cxn modelId="{7ECF4F3B-9CAE-41FA-BE20-04365D59AB26}" type="presParOf" srcId="{CE0916BE-5344-4736-AEBA-240BCFBC67AC}" destId="{EBBC4D01-38B0-4FDB-99A9-F3259EB671B2}" srcOrd="2" destOrd="0" presId="urn:microsoft.com/office/officeart/2008/layout/LinedList"/>
    <dgm:cxn modelId="{41802156-BE47-42F2-AEC0-6133FD4666EB}" type="presParOf" srcId="{D2BC39A8-F8B0-486D-8418-EF0FA97D07C9}" destId="{4571B094-9C7E-49F3-8DCF-3483EC72A718}" srcOrd="8" destOrd="0" presId="urn:microsoft.com/office/officeart/2008/layout/LinedList"/>
    <dgm:cxn modelId="{2E404038-C87D-4DED-9092-E56836CD23E8}" type="presParOf" srcId="{D2BC39A8-F8B0-486D-8418-EF0FA97D07C9}" destId="{13FCC37E-993D-4B28-8B40-DB70C857F128}" srcOrd="9" destOrd="0" presId="urn:microsoft.com/office/officeart/2008/layout/LinedList"/>
    <dgm:cxn modelId="{4FB95D57-FC19-464F-9492-4B9FB12EA343}" type="presParOf" srcId="{D2BC39A8-F8B0-486D-8418-EF0FA97D07C9}" destId="{8608D7EC-06B5-4FCA-9D4E-C3E646721042}" srcOrd="10" destOrd="0" presId="urn:microsoft.com/office/officeart/2008/layout/LinedList"/>
    <dgm:cxn modelId="{09C2F244-8C80-4B4F-831C-01BE143E3643}" type="presParOf" srcId="{8608D7EC-06B5-4FCA-9D4E-C3E646721042}" destId="{B76C86E2-C507-40D5-B580-DA7F4BD96945}" srcOrd="0" destOrd="0" presId="urn:microsoft.com/office/officeart/2008/layout/LinedList"/>
    <dgm:cxn modelId="{7A3CAB4F-4498-4282-A390-38087AF758A0}" type="presParOf" srcId="{8608D7EC-06B5-4FCA-9D4E-C3E646721042}" destId="{1A5C1819-F0D4-4928-960F-FF0202C2CB2E}" srcOrd="1" destOrd="0" presId="urn:microsoft.com/office/officeart/2008/layout/LinedList"/>
    <dgm:cxn modelId="{6A67B699-84D8-4378-BD43-B086839185E4}" type="presParOf" srcId="{8608D7EC-06B5-4FCA-9D4E-C3E646721042}" destId="{6453450A-513E-45A9-86E8-6785D16B6DB8}" srcOrd="2" destOrd="0" presId="urn:microsoft.com/office/officeart/2008/layout/LinedList"/>
    <dgm:cxn modelId="{12DF1722-D893-444A-9CA4-44CA5E12EEEE}" type="presParOf" srcId="{D2BC39A8-F8B0-486D-8418-EF0FA97D07C9}" destId="{62972437-1CC2-495D-A2C4-A52E05198B08}" srcOrd="11" destOrd="0" presId="urn:microsoft.com/office/officeart/2008/layout/LinedList"/>
    <dgm:cxn modelId="{DC96027A-CFE3-44F3-A090-429C6ACAD5D2}" type="presParOf" srcId="{D2BC39A8-F8B0-486D-8418-EF0FA97D07C9}" destId="{93D467C2-E8DF-45E7-91EF-C1A1361856AF}" srcOrd="12" destOrd="0" presId="urn:microsoft.com/office/officeart/2008/layout/LinedList"/>
    <dgm:cxn modelId="{2E4EB2CA-48E2-4B53-B043-263DF1FA4D8C}" type="presParOf" srcId="{D2BC39A8-F8B0-486D-8418-EF0FA97D07C9}" destId="{0E992F34-7406-4500-8DC0-E926DE3E3283}" srcOrd="13" destOrd="0" presId="urn:microsoft.com/office/officeart/2008/layout/LinedList"/>
    <dgm:cxn modelId="{7EF0051F-D261-469B-9982-91DB61E8C1BF}" type="presParOf" srcId="{0E992F34-7406-4500-8DC0-E926DE3E3283}" destId="{9D6C3BA1-2680-410D-8D77-8A870D1BAD04}" srcOrd="0" destOrd="0" presId="urn:microsoft.com/office/officeart/2008/layout/LinedList"/>
    <dgm:cxn modelId="{19D9B878-465F-4EF2-A859-63C53C8C5DE5}" type="presParOf" srcId="{0E992F34-7406-4500-8DC0-E926DE3E3283}" destId="{9FD93308-90D4-45F2-B533-C601AA0E82ED}" srcOrd="1" destOrd="0" presId="urn:microsoft.com/office/officeart/2008/layout/LinedList"/>
    <dgm:cxn modelId="{8FFBB101-D6E3-4B78-8739-24F191D604FF}" type="presParOf" srcId="{0E992F34-7406-4500-8DC0-E926DE3E3283}" destId="{5B636E24-089B-4B72-A143-90A7AE11E2E1}" srcOrd="2" destOrd="0" presId="urn:microsoft.com/office/officeart/2008/layout/LinedList"/>
    <dgm:cxn modelId="{E0883E5B-C17D-464C-9A66-E93BF8DCA4D6}" type="presParOf" srcId="{D2BC39A8-F8B0-486D-8418-EF0FA97D07C9}" destId="{C2CB1978-B196-40C9-9021-DFEE67B98A4C}" srcOrd="14" destOrd="0" presId="urn:microsoft.com/office/officeart/2008/layout/LinedList"/>
    <dgm:cxn modelId="{28BAF835-E93B-4458-81EB-485AA9014075}" type="presParOf" srcId="{D2BC39A8-F8B0-486D-8418-EF0FA97D07C9}" destId="{6042AE61-6612-4DB0-AFEE-A5501FCADE20}" srcOrd="15" destOrd="0" presId="urn:microsoft.com/office/officeart/2008/layout/LinedList"/>
    <dgm:cxn modelId="{3F0401DB-ECA9-4E96-BEFA-38CF7117ECF1}" type="presParOf" srcId="{D2BC39A8-F8B0-486D-8418-EF0FA97D07C9}" destId="{28BDF72E-78FF-46EF-9DF2-8B6A86F5B5A9}" srcOrd="16" destOrd="0" presId="urn:microsoft.com/office/officeart/2008/layout/LinedList"/>
    <dgm:cxn modelId="{F15A3AAE-65FB-4834-9181-160A34DD72DA}" type="presParOf" srcId="{28BDF72E-78FF-46EF-9DF2-8B6A86F5B5A9}" destId="{F0EF9909-CB58-4F6E-AAB5-C7F0ADE1C2AE}" srcOrd="0" destOrd="0" presId="urn:microsoft.com/office/officeart/2008/layout/LinedList"/>
    <dgm:cxn modelId="{7E87DBE7-86D4-4760-93A0-7E9617EBEF1E}" type="presParOf" srcId="{28BDF72E-78FF-46EF-9DF2-8B6A86F5B5A9}" destId="{FF2723B5-DD53-4CED-9A8C-4881CA4489AC}" srcOrd="1" destOrd="0" presId="urn:microsoft.com/office/officeart/2008/layout/LinedList"/>
    <dgm:cxn modelId="{160FA577-8B84-49DC-996E-E39E06B4B0D8}" type="presParOf" srcId="{28BDF72E-78FF-46EF-9DF2-8B6A86F5B5A9}" destId="{2FCF3F50-33AF-4C41-8035-4B682678C69A}" srcOrd="2" destOrd="0" presId="urn:microsoft.com/office/officeart/2008/layout/LinedList"/>
    <dgm:cxn modelId="{CFF0C0E3-239B-4E02-9BC9-8C17E25DAFF2}" type="presParOf" srcId="{D2BC39A8-F8B0-486D-8418-EF0FA97D07C9}" destId="{263C70B8-7279-43B7-8017-094B16110B66}" srcOrd="17" destOrd="0" presId="urn:microsoft.com/office/officeart/2008/layout/LinedList"/>
    <dgm:cxn modelId="{0834F369-8770-402C-85B1-43C1C0A346F3}" type="presParOf" srcId="{D2BC39A8-F8B0-486D-8418-EF0FA97D07C9}" destId="{680758D9-8A6E-4FE2-806F-5FB92B2A507F}" srcOrd="18" destOrd="0" presId="urn:microsoft.com/office/officeart/2008/layout/LinedList"/>
    <dgm:cxn modelId="{744B5F07-C7EA-4BFD-BC6A-33CBE6426B8D}" type="presParOf" srcId="{D2BC39A8-F8B0-486D-8418-EF0FA97D07C9}" destId="{9C620364-CCB9-48DD-9AA1-F36B7D21DDAD}" srcOrd="19" destOrd="0" presId="urn:microsoft.com/office/officeart/2008/layout/LinedList"/>
    <dgm:cxn modelId="{7CB1C413-9030-4AB2-8905-EDFC1985D6CB}" type="presParOf" srcId="{9C620364-CCB9-48DD-9AA1-F36B7D21DDAD}" destId="{E2B18863-13DF-4827-8A43-496465CD4681}" srcOrd="0" destOrd="0" presId="urn:microsoft.com/office/officeart/2008/layout/LinedList"/>
    <dgm:cxn modelId="{813D3A2D-B26D-4F7E-A500-E640715708AD}" type="presParOf" srcId="{9C620364-CCB9-48DD-9AA1-F36B7D21DDAD}" destId="{D3AA90F0-E0BA-4899-B84B-2829F214D90F}" srcOrd="1" destOrd="0" presId="urn:microsoft.com/office/officeart/2008/layout/LinedList"/>
    <dgm:cxn modelId="{8B6238CC-E5A3-4D18-AC8C-BBCFD8630502}" type="presParOf" srcId="{9C620364-CCB9-48DD-9AA1-F36B7D21DDAD}" destId="{299889CF-0B5D-4F3F-B4DE-272AED235E73}" srcOrd="2" destOrd="0" presId="urn:microsoft.com/office/officeart/2008/layout/LinedList"/>
    <dgm:cxn modelId="{553F1A54-8633-474A-8335-1D026C02E50F}" type="presParOf" srcId="{D2BC39A8-F8B0-486D-8418-EF0FA97D07C9}" destId="{7CDD31F5-6D1D-4D59-B440-03C885CC4FDE}" srcOrd="20" destOrd="0" presId="urn:microsoft.com/office/officeart/2008/layout/LinedList"/>
    <dgm:cxn modelId="{11E1CCC5-A3B1-4444-BD87-01B8A5BB4970}" type="presParOf" srcId="{D2BC39A8-F8B0-486D-8418-EF0FA97D07C9}" destId="{89875D28-22B4-4035-B90A-B9F6464E4C7A}" srcOrd="21" destOrd="0" presId="urn:microsoft.com/office/officeart/2008/layout/LinedList"/>
    <dgm:cxn modelId="{DD78BCDA-4533-43FA-91CD-084661612A3D}" type="presParOf" srcId="{D2BC39A8-F8B0-486D-8418-EF0FA97D07C9}" destId="{C64F7400-8C25-478E-BC21-B370948B1683}" srcOrd="22" destOrd="0" presId="urn:microsoft.com/office/officeart/2008/layout/LinedList"/>
    <dgm:cxn modelId="{1358CFEB-3C35-4AEC-99C1-85F87F2A92E6}" type="presParOf" srcId="{C64F7400-8C25-478E-BC21-B370948B1683}" destId="{B4E945AA-7F27-4762-A099-852DDB759E5C}" srcOrd="0" destOrd="0" presId="urn:microsoft.com/office/officeart/2008/layout/LinedList"/>
    <dgm:cxn modelId="{E339421B-DF56-4D84-A8A8-033B20F164FE}" type="presParOf" srcId="{C64F7400-8C25-478E-BC21-B370948B1683}" destId="{A17B6FF1-D8A9-4F75-AB74-0FF921B360BF}" srcOrd="1" destOrd="0" presId="urn:microsoft.com/office/officeart/2008/layout/LinedList"/>
    <dgm:cxn modelId="{F7095153-7169-440E-9242-259B3F0E996B}" type="presParOf" srcId="{C64F7400-8C25-478E-BC21-B370948B1683}" destId="{FBD40409-4B84-46E9-BBC1-A96666901714}" srcOrd="2" destOrd="0" presId="urn:microsoft.com/office/officeart/2008/layout/LinedList"/>
    <dgm:cxn modelId="{449845F8-D098-49C6-A412-85D5F3117569}" type="presParOf" srcId="{D2BC39A8-F8B0-486D-8418-EF0FA97D07C9}" destId="{487508C4-A3FF-4F72-8761-FE97338C452F}" srcOrd="23" destOrd="0" presId="urn:microsoft.com/office/officeart/2008/layout/LinedList"/>
    <dgm:cxn modelId="{DEC8D4BB-2E2D-4AA8-BEFC-80C9B308927E}" type="presParOf" srcId="{D2BC39A8-F8B0-486D-8418-EF0FA97D07C9}" destId="{F60408E2-66D3-45C7-AB7D-8636552A779A}" srcOrd="24" destOrd="0" presId="urn:microsoft.com/office/officeart/2008/layout/LinedList"/>
    <dgm:cxn modelId="{50DD6C00-4E02-4918-89FC-AB133E1762DE}" type="presParOf" srcId="{D2BC39A8-F8B0-486D-8418-EF0FA97D07C9}" destId="{14AC5A71-8B31-41C5-8FAF-013B3D92AE18}" srcOrd="25" destOrd="0" presId="urn:microsoft.com/office/officeart/2008/layout/LinedList"/>
    <dgm:cxn modelId="{71B45254-907B-4EC1-B897-B066692A4A12}" type="presParOf" srcId="{14AC5A71-8B31-41C5-8FAF-013B3D92AE18}" destId="{AD9BAE70-88D8-4174-8BB6-117CDCA73B9C}" srcOrd="0" destOrd="0" presId="urn:microsoft.com/office/officeart/2008/layout/LinedList"/>
    <dgm:cxn modelId="{DA8C595D-1F7C-449D-A3B1-FEAA8AC68B42}" type="presParOf" srcId="{14AC5A71-8B31-41C5-8FAF-013B3D92AE18}" destId="{E6329416-B507-48A4-AE65-A16F614512F6}" srcOrd="1" destOrd="0" presId="urn:microsoft.com/office/officeart/2008/layout/LinedList"/>
    <dgm:cxn modelId="{90E3DF43-F688-4E11-A9E9-AB5450BE822F}" type="presParOf" srcId="{14AC5A71-8B31-41C5-8FAF-013B3D92AE18}" destId="{CDBF3A00-2EA8-420D-82B0-BC6FFB2A3E9E}" srcOrd="2" destOrd="0" presId="urn:microsoft.com/office/officeart/2008/layout/LinedList"/>
    <dgm:cxn modelId="{F3C514DD-614F-40EF-B294-A4563AB43188}" type="presParOf" srcId="{D2BC39A8-F8B0-486D-8418-EF0FA97D07C9}" destId="{877D2227-FAD9-407F-8EE9-4EA64A033C45}" srcOrd="26" destOrd="0" presId="urn:microsoft.com/office/officeart/2008/layout/LinedList"/>
    <dgm:cxn modelId="{F2DC1E18-A0AD-4882-827D-E51A8EC96527}" type="presParOf" srcId="{D2BC39A8-F8B0-486D-8418-EF0FA97D07C9}" destId="{8216AFDE-548E-45CC-8B69-20587A46D578}" srcOrd="27"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8D58C3-189D-4932-ADC6-50ED8B089F0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2DB4151-FCE5-4E1B-B3A1-A5FAA2655E06}">
      <dgm:prSet/>
      <dgm:spPr/>
      <dgm:t>
        <a:bodyPr/>
        <a:lstStyle/>
        <a:p>
          <a:pPr>
            <a:lnSpc>
              <a:spcPct val="100000"/>
            </a:lnSpc>
            <a:defRPr b="1"/>
          </a:pPr>
          <a:r>
            <a:rPr lang="en-US" dirty="0"/>
            <a:t>Raw data initially had 108 columns</a:t>
          </a:r>
        </a:p>
      </dgm:t>
    </dgm:pt>
    <dgm:pt modelId="{DD947994-1BBF-443B-AB85-36938A7E361A}" type="parTrans" cxnId="{84237C51-9DA6-4F52-81DA-3FBA08AA3D53}">
      <dgm:prSet/>
      <dgm:spPr/>
      <dgm:t>
        <a:bodyPr/>
        <a:lstStyle/>
        <a:p>
          <a:endParaRPr lang="en-US"/>
        </a:p>
      </dgm:t>
    </dgm:pt>
    <dgm:pt modelId="{9EE971F3-9553-4F84-A97E-2CA06FF45EAA}" type="sibTrans" cxnId="{84237C51-9DA6-4F52-81DA-3FBA08AA3D53}">
      <dgm:prSet/>
      <dgm:spPr/>
      <dgm:t>
        <a:bodyPr/>
        <a:lstStyle/>
        <a:p>
          <a:endParaRPr lang="en-US"/>
        </a:p>
      </dgm:t>
    </dgm:pt>
    <dgm:pt modelId="{F2FE534F-EACC-4975-948B-E3643709B6F3}">
      <dgm:prSet/>
      <dgm:spPr/>
      <dgm:t>
        <a:bodyPr/>
        <a:lstStyle/>
        <a:p>
          <a:pPr rtl="0">
            <a:lnSpc>
              <a:spcPct val="100000"/>
            </a:lnSpc>
            <a:defRPr b="1"/>
          </a:pPr>
          <a:r>
            <a:rPr lang="en-US" b="1" dirty="0">
              <a:latin typeface="Calibri Light" panose="020F0302020204030204"/>
            </a:rPr>
            <a:t>We</a:t>
          </a:r>
          <a:r>
            <a:rPr lang="en-US" dirty="0"/>
            <a:t> picked 18 which</a:t>
          </a:r>
          <a:r>
            <a:rPr lang="en-US" dirty="0">
              <a:latin typeface="Calibri Light" panose="020F0302020204030204"/>
            </a:rPr>
            <a:t> we</a:t>
          </a:r>
          <a:r>
            <a:rPr lang="en-US" dirty="0"/>
            <a:t> felt will affect the football game outcomes</a:t>
          </a:r>
        </a:p>
      </dgm:t>
    </dgm:pt>
    <dgm:pt modelId="{2F09E88D-37D2-4874-A248-CDC7FA91F519}" type="parTrans" cxnId="{EFBFFEA7-6052-4827-9012-0584D2CA902B}">
      <dgm:prSet/>
      <dgm:spPr/>
      <dgm:t>
        <a:bodyPr/>
        <a:lstStyle/>
        <a:p>
          <a:endParaRPr lang="en-US"/>
        </a:p>
      </dgm:t>
    </dgm:pt>
    <dgm:pt modelId="{0252B751-A715-4453-A073-2CE763FC1183}" type="sibTrans" cxnId="{EFBFFEA7-6052-4827-9012-0584D2CA902B}">
      <dgm:prSet/>
      <dgm:spPr/>
      <dgm:t>
        <a:bodyPr/>
        <a:lstStyle/>
        <a:p>
          <a:endParaRPr lang="en-US"/>
        </a:p>
      </dgm:t>
    </dgm:pt>
    <dgm:pt modelId="{2F87F404-87E2-44E1-8F4D-9E849AB92D72}">
      <dgm:prSet/>
      <dgm:spPr/>
      <dgm:t>
        <a:bodyPr/>
        <a:lstStyle/>
        <a:p>
          <a:pPr rtl="0">
            <a:lnSpc>
              <a:spcPct val="100000"/>
            </a:lnSpc>
            <a:defRPr b="1"/>
          </a:pPr>
          <a:r>
            <a:rPr lang="en-US" dirty="0"/>
            <a:t>Out of those 18 after EDA</a:t>
          </a:r>
          <a:r>
            <a:rPr lang="en-US" dirty="0">
              <a:latin typeface="Calibri Light" panose="020F0302020204030204"/>
            </a:rPr>
            <a:t> we</a:t>
          </a:r>
          <a:r>
            <a:rPr lang="en-US" dirty="0"/>
            <a:t> identified 12 variables that will affect my final outcome “FTR”</a:t>
          </a:r>
        </a:p>
      </dgm:t>
    </dgm:pt>
    <dgm:pt modelId="{297F0BD6-A006-4661-890E-096B05CC087B}" type="parTrans" cxnId="{6F2F1459-4C03-4F2B-998E-A0D9147B0ED6}">
      <dgm:prSet/>
      <dgm:spPr/>
      <dgm:t>
        <a:bodyPr/>
        <a:lstStyle/>
        <a:p>
          <a:endParaRPr lang="en-US"/>
        </a:p>
      </dgm:t>
    </dgm:pt>
    <dgm:pt modelId="{81CBAED2-793C-4CBE-BDAA-B58A886061D8}" type="sibTrans" cxnId="{6F2F1459-4C03-4F2B-998E-A0D9147B0ED6}">
      <dgm:prSet/>
      <dgm:spPr/>
      <dgm:t>
        <a:bodyPr/>
        <a:lstStyle/>
        <a:p>
          <a:endParaRPr lang="en-US"/>
        </a:p>
      </dgm:t>
    </dgm:pt>
    <dgm:pt modelId="{991D8839-2B59-4C0E-92AC-ED1D582035D9}">
      <dgm:prSet/>
      <dgm:spPr/>
      <dgm:t>
        <a:bodyPr/>
        <a:lstStyle/>
        <a:p>
          <a:pPr>
            <a:lnSpc>
              <a:spcPct val="100000"/>
            </a:lnSpc>
            <a:buFont typeface="Wingdings" panose="05000000000000000000" pitchFamily="2" charset="2"/>
            <a:buChar char="q"/>
          </a:pPr>
          <a:r>
            <a:rPr lang="en-US" err="1"/>
            <a:t>H_Ranking_Prior_Season</a:t>
          </a:r>
          <a:endParaRPr lang="en-US"/>
        </a:p>
      </dgm:t>
    </dgm:pt>
    <dgm:pt modelId="{79494541-0964-4780-9629-0EAB3FC54096}" type="parTrans" cxnId="{498CEEB6-3073-4FFF-8D99-DAE200C53893}">
      <dgm:prSet/>
      <dgm:spPr/>
      <dgm:t>
        <a:bodyPr/>
        <a:lstStyle/>
        <a:p>
          <a:endParaRPr lang="en-US"/>
        </a:p>
      </dgm:t>
    </dgm:pt>
    <dgm:pt modelId="{00B537F5-730F-466A-BE63-5071CC15420C}" type="sibTrans" cxnId="{498CEEB6-3073-4FFF-8D99-DAE200C53893}">
      <dgm:prSet/>
      <dgm:spPr/>
      <dgm:t>
        <a:bodyPr/>
        <a:lstStyle/>
        <a:p>
          <a:endParaRPr lang="en-US"/>
        </a:p>
      </dgm:t>
    </dgm:pt>
    <dgm:pt modelId="{22766720-2C64-47D6-969C-A9C1C189DB02}">
      <dgm:prSet/>
      <dgm:spPr/>
      <dgm:t>
        <a:bodyPr/>
        <a:lstStyle/>
        <a:p>
          <a:pPr>
            <a:lnSpc>
              <a:spcPct val="100000"/>
            </a:lnSpc>
            <a:buFont typeface="Wingdings" panose="05000000000000000000" pitchFamily="2" charset="2"/>
            <a:buChar char="q"/>
          </a:pPr>
          <a:r>
            <a:rPr lang="en-US" err="1"/>
            <a:t>A_Ranking_Prior_Season</a:t>
          </a:r>
          <a:endParaRPr lang="en-US"/>
        </a:p>
      </dgm:t>
    </dgm:pt>
    <dgm:pt modelId="{89990671-91CD-4B18-8A2A-35E2366C90A7}" type="parTrans" cxnId="{94B24DF1-2773-4368-BDE7-4A2DB9EC09D1}">
      <dgm:prSet/>
      <dgm:spPr/>
      <dgm:t>
        <a:bodyPr/>
        <a:lstStyle/>
        <a:p>
          <a:endParaRPr lang="en-US"/>
        </a:p>
      </dgm:t>
    </dgm:pt>
    <dgm:pt modelId="{616D1516-C092-48CB-9DC2-F8E2B7CDC47A}" type="sibTrans" cxnId="{94B24DF1-2773-4368-BDE7-4A2DB9EC09D1}">
      <dgm:prSet/>
      <dgm:spPr/>
      <dgm:t>
        <a:bodyPr/>
        <a:lstStyle/>
        <a:p>
          <a:endParaRPr lang="en-US"/>
        </a:p>
      </dgm:t>
    </dgm:pt>
    <dgm:pt modelId="{AEFB750A-D2FD-4014-B4E9-7D619410B758}">
      <dgm:prSet/>
      <dgm:spPr/>
      <dgm:t>
        <a:bodyPr/>
        <a:lstStyle/>
        <a:p>
          <a:pPr>
            <a:lnSpc>
              <a:spcPct val="100000"/>
            </a:lnSpc>
            <a:buFont typeface="Wingdings" panose="05000000000000000000" pitchFamily="2" charset="2"/>
            <a:buChar char="q"/>
          </a:pPr>
          <a:r>
            <a:rPr lang="en-US" err="1"/>
            <a:t>HomeTeam</a:t>
          </a:r>
          <a:endParaRPr lang="en-US"/>
        </a:p>
      </dgm:t>
    </dgm:pt>
    <dgm:pt modelId="{49C96DF4-1467-4FB2-A636-A70D1A222945}" type="parTrans" cxnId="{6F56BDC8-3DD1-4592-BAD2-4BBA9B781707}">
      <dgm:prSet/>
      <dgm:spPr/>
      <dgm:t>
        <a:bodyPr/>
        <a:lstStyle/>
        <a:p>
          <a:endParaRPr lang="en-US"/>
        </a:p>
      </dgm:t>
    </dgm:pt>
    <dgm:pt modelId="{EB5BEB31-AD5F-42F0-AD28-F28B954F05E4}" type="sibTrans" cxnId="{6F56BDC8-3DD1-4592-BAD2-4BBA9B781707}">
      <dgm:prSet/>
      <dgm:spPr/>
      <dgm:t>
        <a:bodyPr/>
        <a:lstStyle/>
        <a:p>
          <a:endParaRPr lang="en-US"/>
        </a:p>
      </dgm:t>
    </dgm:pt>
    <dgm:pt modelId="{863F9573-A63C-4F3F-ADE7-448C0873C0E9}">
      <dgm:prSet/>
      <dgm:spPr/>
      <dgm:t>
        <a:bodyPr/>
        <a:lstStyle/>
        <a:p>
          <a:pPr>
            <a:lnSpc>
              <a:spcPct val="100000"/>
            </a:lnSpc>
            <a:buFont typeface="Wingdings" panose="05000000000000000000" pitchFamily="2" charset="2"/>
            <a:buChar char="q"/>
          </a:pPr>
          <a:r>
            <a:rPr lang="en-US" err="1"/>
            <a:t>AwayTeam</a:t>
          </a:r>
          <a:endParaRPr lang="en-US"/>
        </a:p>
      </dgm:t>
    </dgm:pt>
    <dgm:pt modelId="{ED35A513-8B0F-49B2-82C7-F5F4799D4E0D}" type="parTrans" cxnId="{D4C187DD-5CAB-4C94-91F3-EB79D21B77C6}">
      <dgm:prSet/>
      <dgm:spPr/>
      <dgm:t>
        <a:bodyPr/>
        <a:lstStyle/>
        <a:p>
          <a:endParaRPr lang="en-US"/>
        </a:p>
      </dgm:t>
    </dgm:pt>
    <dgm:pt modelId="{A47CE0B5-ED29-4BAD-8FB6-764A034A4F2D}" type="sibTrans" cxnId="{D4C187DD-5CAB-4C94-91F3-EB79D21B77C6}">
      <dgm:prSet/>
      <dgm:spPr/>
      <dgm:t>
        <a:bodyPr/>
        <a:lstStyle/>
        <a:p>
          <a:endParaRPr lang="en-US"/>
        </a:p>
      </dgm:t>
    </dgm:pt>
    <dgm:pt modelId="{C615C65F-DB20-47CA-8172-93AEE3DE8DCB}">
      <dgm:prSet/>
      <dgm:spPr/>
      <dgm:t>
        <a:bodyPr/>
        <a:lstStyle/>
        <a:p>
          <a:pPr>
            <a:lnSpc>
              <a:spcPct val="100000"/>
            </a:lnSpc>
            <a:buFont typeface="Wingdings" panose="05000000000000000000" pitchFamily="2" charset="2"/>
            <a:buChar char="q"/>
          </a:pPr>
          <a:r>
            <a:rPr lang="en-US" dirty="0"/>
            <a:t>HS</a:t>
          </a:r>
        </a:p>
      </dgm:t>
    </dgm:pt>
    <dgm:pt modelId="{1AFB3A90-4790-4FD8-AAAF-0149FF62C963}" type="parTrans" cxnId="{21A523E4-12B7-4874-A029-887837C0D773}">
      <dgm:prSet/>
      <dgm:spPr/>
      <dgm:t>
        <a:bodyPr/>
        <a:lstStyle/>
        <a:p>
          <a:endParaRPr lang="en-US"/>
        </a:p>
      </dgm:t>
    </dgm:pt>
    <dgm:pt modelId="{FB839405-0B1B-45A0-BE3B-456168ED8828}" type="sibTrans" cxnId="{21A523E4-12B7-4874-A029-887837C0D773}">
      <dgm:prSet/>
      <dgm:spPr/>
      <dgm:t>
        <a:bodyPr/>
        <a:lstStyle/>
        <a:p>
          <a:endParaRPr lang="en-US"/>
        </a:p>
      </dgm:t>
    </dgm:pt>
    <dgm:pt modelId="{F72CB23E-9769-4EE2-BB91-E9AD486FE869}">
      <dgm:prSet/>
      <dgm:spPr/>
      <dgm:t>
        <a:bodyPr/>
        <a:lstStyle/>
        <a:p>
          <a:pPr>
            <a:lnSpc>
              <a:spcPct val="100000"/>
            </a:lnSpc>
            <a:buFont typeface="Wingdings" panose="05000000000000000000" pitchFamily="2" charset="2"/>
            <a:buChar char="q"/>
          </a:pPr>
          <a:r>
            <a:rPr lang="en-US" dirty="0"/>
            <a:t>AS</a:t>
          </a:r>
        </a:p>
      </dgm:t>
    </dgm:pt>
    <dgm:pt modelId="{E3DA6F8E-6772-41A5-9716-6BDCEF892F0A}" type="parTrans" cxnId="{312FDAC8-E4B4-4ACE-8EED-EE979B111C16}">
      <dgm:prSet/>
      <dgm:spPr/>
      <dgm:t>
        <a:bodyPr/>
        <a:lstStyle/>
        <a:p>
          <a:endParaRPr lang="en-US"/>
        </a:p>
      </dgm:t>
    </dgm:pt>
    <dgm:pt modelId="{D8E17E16-061D-41D5-9C88-A7BB0A1702A7}" type="sibTrans" cxnId="{312FDAC8-E4B4-4ACE-8EED-EE979B111C16}">
      <dgm:prSet/>
      <dgm:spPr/>
      <dgm:t>
        <a:bodyPr/>
        <a:lstStyle/>
        <a:p>
          <a:endParaRPr lang="en-US"/>
        </a:p>
      </dgm:t>
    </dgm:pt>
    <dgm:pt modelId="{A579C643-3DEB-4B3A-BA8F-8A51B02C1382}">
      <dgm:prSet/>
      <dgm:spPr/>
      <dgm:t>
        <a:bodyPr/>
        <a:lstStyle/>
        <a:p>
          <a:pPr>
            <a:lnSpc>
              <a:spcPct val="100000"/>
            </a:lnSpc>
            <a:buFont typeface="Wingdings" panose="05000000000000000000" pitchFamily="2" charset="2"/>
            <a:buChar char="q"/>
          </a:pPr>
          <a:r>
            <a:rPr lang="en-US" dirty="0"/>
            <a:t>HTHG</a:t>
          </a:r>
        </a:p>
      </dgm:t>
    </dgm:pt>
    <dgm:pt modelId="{51AAAD9E-6B27-44C1-BDCC-CB08CC61BEF8}" type="parTrans" cxnId="{4828BAEA-524D-43B5-AB57-5304BC048D6D}">
      <dgm:prSet/>
      <dgm:spPr/>
      <dgm:t>
        <a:bodyPr/>
        <a:lstStyle/>
        <a:p>
          <a:endParaRPr lang="en-US"/>
        </a:p>
      </dgm:t>
    </dgm:pt>
    <dgm:pt modelId="{8B23612B-977A-451E-B701-800DCADF4238}" type="sibTrans" cxnId="{4828BAEA-524D-43B5-AB57-5304BC048D6D}">
      <dgm:prSet/>
      <dgm:spPr/>
      <dgm:t>
        <a:bodyPr/>
        <a:lstStyle/>
        <a:p>
          <a:endParaRPr lang="en-US"/>
        </a:p>
      </dgm:t>
    </dgm:pt>
    <dgm:pt modelId="{314C5959-12B4-47FB-A181-5AF340F1BD27}">
      <dgm:prSet/>
      <dgm:spPr/>
      <dgm:t>
        <a:bodyPr/>
        <a:lstStyle/>
        <a:p>
          <a:pPr>
            <a:lnSpc>
              <a:spcPct val="100000"/>
            </a:lnSpc>
            <a:buFont typeface="Wingdings" panose="05000000000000000000" pitchFamily="2" charset="2"/>
            <a:buChar char="q"/>
          </a:pPr>
          <a:r>
            <a:rPr lang="en-US" dirty="0"/>
            <a:t>HTAG</a:t>
          </a:r>
        </a:p>
      </dgm:t>
    </dgm:pt>
    <dgm:pt modelId="{77DDD9A5-527C-49FE-90D4-6A51F3799B67}" type="parTrans" cxnId="{66A1E72A-B7DA-4ADD-9825-D9126218C5E0}">
      <dgm:prSet/>
      <dgm:spPr/>
      <dgm:t>
        <a:bodyPr/>
        <a:lstStyle/>
        <a:p>
          <a:endParaRPr lang="en-US"/>
        </a:p>
      </dgm:t>
    </dgm:pt>
    <dgm:pt modelId="{FCDC1BE0-FBF2-4270-BF80-4433D0F8833D}" type="sibTrans" cxnId="{66A1E72A-B7DA-4ADD-9825-D9126218C5E0}">
      <dgm:prSet/>
      <dgm:spPr/>
      <dgm:t>
        <a:bodyPr/>
        <a:lstStyle/>
        <a:p>
          <a:endParaRPr lang="en-US"/>
        </a:p>
      </dgm:t>
    </dgm:pt>
    <dgm:pt modelId="{42785E7C-4DE7-4941-BF69-0514270BDB91}">
      <dgm:prSet/>
      <dgm:spPr/>
      <dgm:t>
        <a:bodyPr/>
        <a:lstStyle/>
        <a:p>
          <a:pPr>
            <a:lnSpc>
              <a:spcPct val="100000"/>
            </a:lnSpc>
            <a:buFont typeface="Wingdings" panose="05000000000000000000" pitchFamily="2" charset="2"/>
            <a:buChar char="q"/>
          </a:pPr>
          <a:r>
            <a:rPr lang="en-US" dirty="0"/>
            <a:t>B365H</a:t>
          </a:r>
        </a:p>
      </dgm:t>
    </dgm:pt>
    <dgm:pt modelId="{28A0348E-90AF-4FE7-AEA6-AAF88C1ABDE0}" type="parTrans" cxnId="{0D1E3DEC-C2B2-46DF-A36D-D9613A75448A}">
      <dgm:prSet/>
      <dgm:spPr/>
      <dgm:t>
        <a:bodyPr/>
        <a:lstStyle/>
        <a:p>
          <a:endParaRPr lang="en-US"/>
        </a:p>
      </dgm:t>
    </dgm:pt>
    <dgm:pt modelId="{F4E461D4-8DB8-46C2-B486-FF68144CA6EC}" type="sibTrans" cxnId="{0D1E3DEC-C2B2-46DF-A36D-D9613A75448A}">
      <dgm:prSet/>
      <dgm:spPr/>
      <dgm:t>
        <a:bodyPr/>
        <a:lstStyle/>
        <a:p>
          <a:endParaRPr lang="en-US"/>
        </a:p>
      </dgm:t>
    </dgm:pt>
    <dgm:pt modelId="{FCE6C9B7-EC82-46C7-A9EB-44BBA1B3B93B}">
      <dgm:prSet/>
      <dgm:spPr/>
      <dgm:t>
        <a:bodyPr/>
        <a:lstStyle/>
        <a:p>
          <a:pPr>
            <a:lnSpc>
              <a:spcPct val="100000"/>
            </a:lnSpc>
            <a:buFont typeface="Wingdings" panose="05000000000000000000" pitchFamily="2" charset="2"/>
            <a:buChar char="q"/>
          </a:pPr>
          <a:r>
            <a:rPr lang="en-US" dirty="0"/>
            <a:t>B365A</a:t>
          </a:r>
        </a:p>
      </dgm:t>
    </dgm:pt>
    <dgm:pt modelId="{D54D1A6A-A915-42D0-8110-B7C0CAF2AD00}" type="parTrans" cxnId="{7E68E631-07DF-486B-9B64-D7ACA60CB5AB}">
      <dgm:prSet/>
      <dgm:spPr/>
      <dgm:t>
        <a:bodyPr/>
        <a:lstStyle/>
        <a:p>
          <a:endParaRPr lang="en-US"/>
        </a:p>
      </dgm:t>
    </dgm:pt>
    <dgm:pt modelId="{EEEF6509-61F1-4787-9DCD-E1FFAC221328}" type="sibTrans" cxnId="{7E68E631-07DF-486B-9B64-D7ACA60CB5AB}">
      <dgm:prSet/>
      <dgm:spPr/>
      <dgm:t>
        <a:bodyPr/>
        <a:lstStyle/>
        <a:p>
          <a:endParaRPr lang="en-US"/>
        </a:p>
      </dgm:t>
    </dgm:pt>
    <dgm:pt modelId="{E3F64427-723B-497B-BF90-6D62D265E5DD}">
      <dgm:prSet/>
      <dgm:spPr/>
      <dgm:t>
        <a:bodyPr/>
        <a:lstStyle/>
        <a:p>
          <a:pPr>
            <a:lnSpc>
              <a:spcPct val="100000"/>
            </a:lnSpc>
            <a:buFont typeface="Wingdings" panose="05000000000000000000" pitchFamily="2" charset="2"/>
            <a:buChar char="q"/>
          </a:pPr>
          <a:r>
            <a:rPr lang="en-US" dirty="0"/>
            <a:t>B365D</a:t>
          </a:r>
        </a:p>
      </dgm:t>
    </dgm:pt>
    <dgm:pt modelId="{A85A83A8-2245-4DA5-ABE9-ED3ED0823CC4}" type="parTrans" cxnId="{78B14C59-9CD9-43FC-9FCA-0A433CE8F0F8}">
      <dgm:prSet/>
      <dgm:spPr/>
      <dgm:t>
        <a:bodyPr/>
        <a:lstStyle/>
        <a:p>
          <a:endParaRPr lang="en-US"/>
        </a:p>
      </dgm:t>
    </dgm:pt>
    <dgm:pt modelId="{C49A3C93-A3D1-454D-B6E7-D8EA6ADF1EC9}" type="sibTrans" cxnId="{78B14C59-9CD9-43FC-9FCA-0A433CE8F0F8}">
      <dgm:prSet/>
      <dgm:spPr/>
      <dgm:t>
        <a:bodyPr/>
        <a:lstStyle/>
        <a:p>
          <a:endParaRPr lang="en-US"/>
        </a:p>
      </dgm:t>
    </dgm:pt>
    <dgm:pt modelId="{09E13C25-5965-4755-A4E1-CCFDF3C9E6B2}">
      <dgm:prSet/>
      <dgm:spPr/>
      <dgm:t>
        <a:bodyPr/>
        <a:lstStyle/>
        <a:p>
          <a:pPr>
            <a:lnSpc>
              <a:spcPct val="100000"/>
            </a:lnSpc>
            <a:buFont typeface="Wingdings" panose="05000000000000000000" pitchFamily="2" charset="2"/>
            <a:buChar char="q"/>
          </a:pPr>
          <a:r>
            <a:rPr lang="en-US" err="1"/>
            <a:t>half_time_GD</a:t>
          </a:r>
          <a:endParaRPr lang="en-US"/>
        </a:p>
      </dgm:t>
    </dgm:pt>
    <dgm:pt modelId="{AF88D425-6F2C-4BE6-BED2-B49D046B94C7}" type="parTrans" cxnId="{98278714-1FBF-4016-9F68-0BFCBB8658EB}">
      <dgm:prSet/>
      <dgm:spPr/>
      <dgm:t>
        <a:bodyPr/>
        <a:lstStyle/>
        <a:p>
          <a:endParaRPr lang="en-US"/>
        </a:p>
      </dgm:t>
    </dgm:pt>
    <dgm:pt modelId="{31E3A669-EB49-4BDC-833A-65C29814E4B8}" type="sibTrans" cxnId="{98278714-1FBF-4016-9F68-0BFCBB8658EB}">
      <dgm:prSet/>
      <dgm:spPr/>
      <dgm:t>
        <a:bodyPr/>
        <a:lstStyle/>
        <a:p>
          <a:endParaRPr lang="en-US"/>
        </a:p>
      </dgm:t>
    </dgm:pt>
    <dgm:pt modelId="{CC32F398-E231-42E0-9165-C32E5C82A323}" type="pres">
      <dgm:prSet presAssocID="{658D58C3-189D-4932-ADC6-50ED8B089F03}" presName="root" presStyleCnt="0">
        <dgm:presLayoutVars>
          <dgm:dir/>
          <dgm:resizeHandles val="exact"/>
        </dgm:presLayoutVars>
      </dgm:prSet>
      <dgm:spPr/>
    </dgm:pt>
    <dgm:pt modelId="{03478E6E-A890-4F9D-871F-008B2341B0EA}" type="pres">
      <dgm:prSet presAssocID="{F2DB4151-FCE5-4E1B-B3A1-A5FAA2655E06}" presName="compNode" presStyleCnt="0"/>
      <dgm:spPr/>
    </dgm:pt>
    <dgm:pt modelId="{EFD1E839-97B9-49E5-BF15-904B9FE0EDE7}" type="pres">
      <dgm:prSet presAssocID="{F2DB4151-FCE5-4E1B-B3A1-A5FAA2655E0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8780843-E26B-4802-8A02-F9907097661C}" type="pres">
      <dgm:prSet presAssocID="{F2DB4151-FCE5-4E1B-B3A1-A5FAA2655E06}" presName="iconSpace" presStyleCnt="0"/>
      <dgm:spPr/>
    </dgm:pt>
    <dgm:pt modelId="{46D480FB-0D30-4B9E-986B-40E41E9860AA}" type="pres">
      <dgm:prSet presAssocID="{F2DB4151-FCE5-4E1B-B3A1-A5FAA2655E06}" presName="parTx" presStyleLbl="revTx" presStyleIdx="0" presStyleCnt="6">
        <dgm:presLayoutVars>
          <dgm:chMax val="0"/>
          <dgm:chPref val="0"/>
        </dgm:presLayoutVars>
      </dgm:prSet>
      <dgm:spPr/>
    </dgm:pt>
    <dgm:pt modelId="{24FB44A7-9C4E-4FFE-B548-84A8B28D6452}" type="pres">
      <dgm:prSet presAssocID="{F2DB4151-FCE5-4E1B-B3A1-A5FAA2655E06}" presName="txSpace" presStyleCnt="0"/>
      <dgm:spPr/>
    </dgm:pt>
    <dgm:pt modelId="{8AC256C2-8462-4BDD-95EB-A06AF2909E46}" type="pres">
      <dgm:prSet presAssocID="{F2DB4151-FCE5-4E1B-B3A1-A5FAA2655E06}" presName="desTx" presStyleLbl="revTx" presStyleIdx="1" presStyleCnt="6">
        <dgm:presLayoutVars/>
      </dgm:prSet>
      <dgm:spPr/>
    </dgm:pt>
    <dgm:pt modelId="{EEA4CEA7-67CF-483C-82C9-39B79409E76F}" type="pres">
      <dgm:prSet presAssocID="{9EE971F3-9553-4F84-A97E-2CA06FF45EAA}" presName="sibTrans" presStyleCnt="0"/>
      <dgm:spPr/>
    </dgm:pt>
    <dgm:pt modelId="{F4C693E4-F77E-46F5-A06E-08F07182A163}" type="pres">
      <dgm:prSet presAssocID="{F2FE534F-EACC-4975-948B-E3643709B6F3}" presName="compNode" presStyleCnt="0"/>
      <dgm:spPr/>
    </dgm:pt>
    <dgm:pt modelId="{2031892E-2B46-43DE-BF86-3617C5A34D21}" type="pres">
      <dgm:prSet presAssocID="{F2FE534F-EACC-4975-948B-E3643709B6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occer"/>
        </a:ext>
      </dgm:extLst>
    </dgm:pt>
    <dgm:pt modelId="{84357D93-7872-40B1-B87B-10B99B358F04}" type="pres">
      <dgm:prSet presAssocID="{F2FE534F-EACC-4975-948B-E3643709B6F3}" presName="iconSpace" presStyleCnt="0"/>
      <dgm:spPr/>
    </dgm:pt>
    <dgm:pt modelId="{C973A78F-C6A9-4C1F-99CA-5D44600ACAC3}" type="pres">
      <dgm:prSet presAssocID="{F2FE534F-EACC-4975-948B-E3643709B6F3}" presName="parTx" presStyleLbl="revTx" presStyleIdx="2" presStyleCnt="6">
        <dgm:presLayoutVars>
          <dgm:chMax val="0"/>
          <dgm:chPref val="0"/>
        </dgm:presLayoutVars>
      </dgm:prSet>
      <dgm:spPr/>
    </dgm:pt>
    <dgm:pt modelId="{599B98F5-8B97-46AF-9C82-64D8FFEEFF55}" type="pres">
      <dgm:prSet presAssocID="{F2FE534F-EACC-4975-948B-E3643709B6F3}" presName="txSpace" presStyleCnt="0"/>
      <dgm:spPr/>
    </dgm:pt>
    <dgm:pt modelId="{58D901EC-7991-4930-8C59-B3A15F98E3A3}" type="pres">
      <dgm:prSet presAssocID="{F2FE534F-EACC-4975-948B-E3643709B6F3}" presName="desTx" presStyleLbl="revTx" presStyleIdx="3" presStyleCnt="6">
        <dgm:presLayoutVars/>
      </dgm:prSet>
      <dgm:spPr/>
    </dgm:pt>
    <dgm:pt modelId="{747E06F5-B700-4A4D-920B-A4741FBBAD02}" type="pres">
      <dgm:prSet presAssocID="{0252B751-A715-4453-A073-2CE763FC1183}" presName="sibTrans" presStyleCnt="0"/>
      <dgm:spPr/>
    </dgm:pt>
    <dgm:pt modelId="{313167B3-A650-4812-990E-91D84FB55E9D}" type="pres">
      <dgm:prSet presAssocID="{2F87F404-87E2-44E1-8F4D-9E849AB92D72}" presName="compNode" presStyleCnt="0"/>
      <dgm:spPr/>
    </dgm:pt>
    <dgm:pt modelId="{3C4A2DFC-CF07-46A9-B8B7-098C6E7B1639}" type="pres">
      <dgm:prSet presAssocID="{2F87F404-87E2-44E1-8F4D-9E849AB92D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r"/>
        </a:ext>
      </dgm:extLst>
    </dgm:pt>
    <dgm:pt modelId="{DAD6875C-EAFD-46C0-910D-82544A169EF0}" type="pres">
      <dgm:prSet presAssocID="{2F87F404-87E2-44E1-8F4D-9E849AB92D72}" presName="iconSpace" presStyleCnt="0"/>
      <dgm:spPr/>
    </dgm:pt>
    <dgm:pt modelId="{367B6283-9D9D-44C5-8FB1-837919462FC3}" type="pres">
      <dgm:prSet presAssocID="{2F87F404-87E2-44E1-8F4D-9E849AB92D72}" presName="parTx" presStyleLbl="revTx" presStyleIdx="4" presStyleCnt="6">
        <dgm:presLayoutVars>
          <dgm:chMax val="0"/>
          <dgm:chPref val="0"/>
        </dgm:presLayoutVars>
      </dgm:prSet>
      <dgm:spPr/>
    </dgm:pt>
    <dgm:pt modelId="{0CB4FA02-EFF5-48D3-9FDB-2E1D30BF151B}" type="pres">
      <dgm:prSet presAssocID="{2F87F404-87E2-44E1-8F4D-9E849AB92D72}" presName="txSpace" presStyleCnt="0"/>
      <dgm:spPr/>
    </dgm:pt>
    <dgm:pt modelId="{36B3C277-D52E-440B-BE8E-50BE1A432A19}" type="pres">
      <dgm:prSet presAssocID="{2F87F404-87E2-44E1-8F4D-9E849AB92D72}" presName="desTx" presStyleLbl="revTx" presStyleIdx="5" presStyleCnt="6" custLinFactX="-15507" custLinFactNeighborX="-100000" custLinFactNeighborY="-350">
        <dgm:presLayoutVars/>
      </dgm:prSet>
      <dgm:spPr/>
    </dgm:pt>
  </dgm:ptLst>
  <dgm:cxnLst>
    <dgm:cxn modelId="{C1406C08-3814-491B-BB51-8274CCCAA3E8}" type="presOf" srcId="{E3F64427-723B-497B-BF90-6D62D265E5DD}" destId="{36B3C277-D52E-440B-BE8E-50BE1A432A19}" srcOrd="0" destOrd="10" presId="urn:microsoft.com/office/officeart/2018/2/layout/IconLabelDescriptionList"/>
    <dgm:cxn modelId="{E25B7313-5B89-43B5-9E3E-3143DC464A61}" type="presOf" srcId="{AEFB750A-D2FD-4014-B4E9-7D619410B758}" destId="{36B3C277-D52E-440B-BE8E-50BE1A432A19}" srcOrd="0" destOrd="2" presId="urn:microsoft.com/office/officeart/2018/2/layout/IconLabelDescriptionList"/>
    <dgm:cxn modelId="{98278714-1FBF-4016-9F68-0BFCBB8658EB}" srcId="{2F87F404-87E2-44E1-8F4D-9E849AB92D72}" destId="{09E13C25-5965-4755-A4E1-CCFDF3C9E6B2}" srcOrd="11" destOrd="0" parTransId="{AF88D425-6F2C-4BE6-BED2-B49D046B94C7}" sibTransId="{31E3A669-EB49-4BDC-833A-65C29814E4B8}"/>
    <dgm:cxn modelId="{66A1E72A-B7DA-4ADD-9825-D9126218C5E0}" srcId="{2F87F404-87E2-44E1-8F4D-9E849AB92D72}" destId="{314C5959-12B4-47FB-A181-5AF340F1BD27}" srcOrd="7" destOrd="0" parTransId="{77DDD9A5-527C-49FE-90D4-6A51F3799B67}" sibTransId="{FCDC1BE0-FBF2-4270-BF80-4433D0F8833D}"/>
    <dgm:cxn modelId="{7E68E631-07DF-486B-9B64-D7ACA60CB5AB}" srcId="{2F87F404-87E2-44E1-8F4D-9E849AB92D72}" destId="{FCE6C9B7-EC82-46C7-A9EB-44BBA1B3B93B}" srcOrd="9" destOrd="0" parTransId="{D54D1A6A-A915-42D0-8110-B7C0CAF2AD00}" sibTransId="{EEEF6509-61F1-4787-9DCD-E1FFAC221328}"/>
    <dgm:cxn modelId="{3474C633-E3E1-473B-A753-DAEFC1CA603E}" type="presOf" srcId="{42785E7C-4DE7-4941-BF69-0514270BDB91}" destId="{36B3C277-D52E-440B-BE8E-50BE1A432A19}" srcOrd="0" destOrd="8" presId="urn:microsoft.com/office/officeart/2018/2/layout/IconLabelDescriptionList"/>
    <dgm:cxn modelId="{4648AC41-FCD7-4183-B089-447D23860F2D}" type="presOf" srcId="{09E13C25-5965-4755-A4E1-CCFDF3C9E6B2}" destId="{36B3C277-D52E-440B-BE8E-50BE1A432A19}" srcOrd="0" destOrd="11" presId="urn:microsoft.com/office/officeart/2018/2/layout/IconLabelDescriptionList"/>
    <dgm:cxn modelId="{D84A8045-72B1-4DD2-B762-9FC97E860DE3}" type="presOf" srcId="{22766720-2C64-47D6-969C-A9C1C189DB02}" destId="{36B3C277-D52E-440B-BE8E-50BE1A432A19}" srcOrd="0" destOrd="1" presId="urn:microsoft.com/office/officeart/2018/2/layout/IconLabelDescriptionList"/>
    <dgm:cxn modelId="{42D2F068-817D-4037-A982-AF3688C816A2}" type="presOf" srcId="{314C5959-12B4-47FB-A181-5AF340F1BD27}" destId="{36B3C277-D52E-440B-BE8E-50BE1A432A19}" srcOrd="0" destOrd="7" presId="urn:microsoft.com/office/officeart/2018/2/layout/IconLabelDescriptionList"/>
    <dgm:cxn modelId="{E3458669-04DE-40F3-AEF9-101B550A851A}" type="presOf" srcId="{991D8839-2B59-4C0E-92AC-ED1D582035D9}" destId="{36B3C277-D52E-440B-BE8E-50BE1A432A19}" srcOrd="0" destOrd="0" presId="urn:microsoft.com/office/officeart/2018/2/layout/IconLabelDescriptionList"/>
    <dgm:cxn modelId="{84237C51-9DA6-4F52-81DA-3FBA08AA3D53}" srcId="{658D58C3-189D-4932-ADC6-50ED8B089F03}" destId="{F2DB4151-FCE5-4E1B-B3A1-A5FAA2655E06}" srcOrd="0" destOrd="0" parTransId="{DD947994-1BBF-443B-AB85-36938A7E361A}" sibTransId="{9EE971F3-9553-4F84-A97E-2CA06FF45EAA}"/>
    <dgm:cxn modelId="{D9738071-5309-4425-9447-CD818DC02DC5}" type="presOf" srcId="{F72CB23E-9769-4EE2-BB91-E9AD486FE869}" destId="{36B3C277-D52E-440B-BE8E-50BE1A432A19}" srcOrd="0" destOrd="5" presId="urn:microsoft.com/office/officeart/2018/2/layout/IconLabelDescriptionList"/>
    <dgm:cxn modelId="{5A8D9E51-4D50-4756-B187-0A0DAB4CBE6A}" type="presOf" srcId="{F2FE534F-EACC-4975-948B-E3643709B6F3}" destId="{C973A78F-C6A9-4C1F-99CA-5D44600ACAC3}" srcOrd="0" destOrd="0" presId="urn:microsoft.com/office/officeart/2018/2/layout/IconLabelDescriptionList"/>
    <dgm:cxn modelId="{6F2F1459-4C03-4F2B-998E-A0D9147B0ED6}" srcId="{658D58C3-189D-4932-ADC6-50ED8B089F03}" destId="{2F87F404-87E2-44E1-8F4D-9E849AB92D72}" srcOrd="2" destOrd="0" parTransId="{297F0BD6-A006-4661-890E-096B05CC087B}" sibTransId="{81CBAED2-793C-4CBE-BDAA-B58A886061D8}"/>
    <dgm:cxn modelId="{78B14C59-9CD9-43FC-9FCA-0A433CE8F0F8}" srcId="{2F87F404-87E2-44E1-8F4D-9E849AB92D72}" destId="{E3F64427-723B-497B-BF90-6D62D265E5DD}" srcOrd="10" destOrd="0" parTransId="{A85A83A8-2245-4DA5-ABE9-ED3ED0823CC4}" sibTransId="{C49A3C93-A3D1-454D-B6E7-D8EA6ADF1EC9}"/>
    <dgm:cxn modelId="{B37F0A8C-9971-45E0-9FD7-F36F3F830393}" type="presOf" srcId="{863F9573-A63C-4F3F-ADE7-448C0873C0E9}" destId="{36B3C277-D52E-440B-BE8E-50BE1A432A19}" srcOrd="0" destOrd="3" presId="urn:microsoft.com/office/officeart/2018/2/layout/IconLabelDescriptionList"/>
    <dgm:cxn modelId="{1D166394-599D-412E-B79C-AB7349059331}" type="presOf" srcId="{FCE6C9B7-EC82-46C7-A9EB-44BBA1B3B93B}" destId="{36B3C277-D52E-440B-BE8E-50BE1A432A19}" srcOrd="0" destOrd="9" presId="urn:microsoft.com/office/officeart/2018/2/layout/IconLabelDescriptionList"/>
    <dgm:cxn modelId="{AC3EFD96-D07A-4ACB-9624-AEE16EE38C79}" type="presOf" srcId="{A579C643-3DEB-4B3A-BA8F-8A51B02C1382}" destId="{36B3C277-D52E-440B-BE8E-50BE1A432A19}" srcOrd="0" destOrd="6" presId="urn:microsoft.com/office/officeart/2018/2/layout/IconLabelDescriptionList"/>
    <dgm:cxn modelId="{7E9C339C-E079-4536-986D-DDD5EDE84C0B}" type="presOf" srcId="{C615C65F-DB20-47CA-8172-93AEE3DE8DCB}" destId="{36B3C277-D52E-440B-BE8E-50BE1A432A19}" srcOrd="0" destOrd="4" presId="urn:microsoft.com/office/officeart/2018/2/layout/IconLabelDescriptionList"/>
    <dgm:cxn modelId="{EFBFFEA7-6052-4827-9012-0584D2CA902B}" srcId="{658D58C3-189D-4932-ADC6-50ED8B089F03}" destId="{F2FE534F-EACC-4975-948B-E3643709B6F3}" srcOrd="1" destOrd="0" parTransId="{2F09E88D-37D2-4874-A248-CDC7FA91F519}" sibTransId="{0252B751-A715-4453-A073-2CE763FC1183}"/>
    <dgm:cxn modelId="{8A45B9A8-346A-4947-A688-1C89A7E59905}" type="presOf" srcId="{2F87F404-87E2-44E1-8F4D-9E849AB92D72}" destId="{367B6283-9D9D-44C5-8FB1-837919462FC3}" srcOrd="0" destOrd="0" presId="urn:microsoft.com/office/officeart/2018/2/layout/IconLabelDescriptionList"/>
    <dgm:cxn modelId="{BB5822AB-3ED3-400D-B62E-307EC31C430E}" type="presOf" srcId="{658D58C3-189D-4932-ADC6-50ED8B089F03}" destId="{CC32F398-E231-42E0-9165-C32E5C82A323}" srcOrd="0" destOrd="0" presId="urn:microsoft.com/office/officeart/2018/2/layout/IconLabelDescriptionList"/>
    <dgm:cxn modelId="{3030C8B4-E365-444B-9895-EB700E9D26B6}" type="presOf" srcId="{F2DB4151-FCE5-4E1B-B3A1-A5FAA2655E06}" destId="{46D480FB-0D30-4B9E-986B-40E41E9860AA}" srcOrd="0" destOrd="0" presId="urn:microsoft.com/office/officeart/2018/2/layout/IconLabelDescriptionList"/>
    <dgm:cxn modelId="{498CEEB6-3073-4FFF-8D99-DAE200C53893}" srcId="{2F87F404-87E2-44E1-8F4D-9E849AB92D72}" destId="{991D8839-2B59-4C0E-92AC-ED1D582035D9}" srcOrd="0" destOrd="0" parTransId="{79494541-0964-4780-9629-0EAB3FC54096}" sibTransId="{00B537F5-730F-466A-BE63-5071CC15420C}"/>
    <dgm:cxn modelId="{6F56BDC8-3DD1-4592-BAD2-4BBA9B781707}" srcId="{2F87F404-87E2-44E1-8F4D-9E849AB92D72}" destId="{AEFB750A-D2FD-4014-B4E9-7D619410B758}" srcOrd="2" destOrd="0" parTransId="{49C96DF4-1467-4FB2-A636-A70D1A222945}" sibTransId="{EB5BEB31-AD5F-42F0-AD28-F28B954F05E4}"/>
    <dgm:cxn modelId="{312FDAC8-E4B4-4ACE-8EED-EE979B111C16}" srcId="{2F87F404-87E2-44E1-8F4D-9E849AB92D72}" destId="{F72CB23E-9769-4EE2-BB91-E9AD486FE869}" srcOrd="5" destOrd="0" parTransId="{E3DA6F8E-6772-41A5-9716-6BDCEF892F0A}" sibTransId="{D8E17E16-061D-41D5-9C88-A7BB0A1702A7}"/>
    <dgm:cxn modelId="{D4C187DD-5CAB-4C94-91F3-EB79D21B77C6}" srcId="{2F87F404-87E2-44E1-8F4D-9E849AB92D72}" destId="{863F9573-A63C-4F3F-ADE7-448C0873C0E9}" srcOrd="3" destOrd="0" parTransId="{ED35A513-8B0F-49B2-82C7-F5F4799D4E0D}" sibTransId="{A47CE0B5-ED29-4BAD-8FB6-764A034A4F2D}"/>
    <dgm:cxn modelId="{21A523E4-12B7-4874-A029-887837C0D773}" srcId="{2F87F404-87E2-44E1-8F4D-9E849AB92D72}" destId="{C615C65F-DB20-47CA-8172-93AEE3DE8DCB}" srcOrd="4" destOrd="0" parTransId="{1AFB3A90-4790-4FD8-AAAF-0149FF62C963}" sibTransId="{FB839405-0B1B-45A0-BE3B-456168ED8828}"/>
    <dgm:cxn modelId="{4828BAEA-524D-43B5-AB57-5304BC048D6D}" srcId="{2F87F404-87E2-44E1-8F4D-9E849AB92D72}" destId="{A579C643-3DEB-4B3A-BA8F-8A51B02C1382}" srcOrd="6" destOrd="0" parTransId="{51AAAD9E-6B27-44C1-BDCC-CB08CC61BEF8}" sibTransId="{8B23612B-977A-451E-B701-800DCADF4238}"/>
    <dgm:cxn modelId="{0D1E3DEC-C2B2-46DF-A36D-D9613A75448A}" srcId="{2F87F404-87E2-44E1-8F4D-9E849AB92D72}" destId="{42785E7C-4DE7-4941-BF69-0514270BDB91}" srcOrd="8" destOrd="0" parTransId="{28A0348E-90AF-4FE7-AEA6-AAF88C1ABDE0}" sibTransId="{F4E461D4-8DB8-46C2-B486-FF68144CA6EC}"/>
    <dgm:cxn modelId="{94B24DF1-2773-4368-BDE7-4A2DB9EC09D1}" srcId="{2F87F404-87E2-44E1-8F4D-9E849AB92D72}" destId="{22766720-2C64-47D6-969C-A9C1C189DB02}" srcOrd="1" destOrd="0" parTransId="{89990671-91CD-4B18-8A2A-35E2366C90A7}" sibTransId="{616D1516-C092-48CB-9DC2-F8E2B7CDC47A}"/>
    <dgm:cxn modelId="{1FAD8BD4-4624-4A19-AAFA-68EB0DFA51E3}" type="presParOf" srcId="{CC32F398-E231-42E0-9165-C32E5C82A323}" destId="{03478E6E-A890-4F9D-871F-008B2341B0EA}" srcOrd="0" destOrd="0" presId="urn:microsoft.com/office/officeart/2018/2/layout/IconLabelDescriptionList"/>
    <dgm:cxn modelId="{A68605F0-047E-43B1-99B6-9A7FB94955F0}" type="presParOf" srcId="{03478E6E-A890-4F9D-871F-008B2341B0EA}" destId="{EFD1E839-97B9-49E5-BF15-904B9FE0EDE7}" srcOrd="0" destOrd="0" presId="urn:microsoft.com/office/officeart/2018/2/layout/IconLabelDescriptionList"/>
    <dgm:cxn modelId="{91083550-BC97-45CA-947E-EA3F3B45D59B}" type="presParOf" srcId="{03478E6E-A890-4F9D-871F-008B2341B0EA}" destId="{58780843-E26B-4802-8A02-F9907097661C}" srcOrd="1" destOrd="0" presId="urn:microsoft.com/office/officeart/2018/2/layout/IconLabelDescriptionList"/>
    <dgm:cxn modelId="{863804B4-B26C-46D7-82CC-BBB8C5528760}" type="presParOf" srcId="{03478E6E-A890-4F9D-871F-008B2341B0EA}" destId="{46D480FB-0D30-4B9E-986B-40E41E9860AA}" srcOrd="2" destOrd="0" presId="urn:microsoft.com/office/officeart/2018/2/layout/IconLabelDescriptionList"/>
    <dgm:cxn modelId="{C6CA2D70-72C3-4F16-8F58-C830B8479900}" type="presParOf" srcId="{03478E6E-A890-4F9D-871F-008B2341B0EA}" destId="{24FB44A7-9C4E-4FFE-B548-84A8B28D6452}" srcOrd="3" destOrd="0" presId="urn:microsoft.com/office/officeart/2018/2/layout/IconLabelDescriptionList"/>
    <dgm:cxn modelId="{E3D21DB3-240D-47F1-9731-6077B957A371}" type="presParOf" srcId="{03478E6E-A890-4F9D-871F-008B2341B0EA}" destId="{8AC256C2-8462-4BDD-95EB-A06AF2909E46}" srcOrd="4" destOrd="0" presId="urn:microsoft.com/office/officeart/2018/2/layout/IconLabelDescriptionList"/>
    <dgm:cxn modelId="{170BB0E3-49D7-4C48-AD32-402135F4FCF5}" type="presParOf" srcId="{CC32F398-E231-42E0-9165-C32E5C82A323}" destId="{EEA4CEA7-67CF-483C-82C9-39B79409E76F}" srcOrd="1" destOrd="0" presId="urn:microsoft.com/office/officeart/2018/2/layout/IconLabelDescriptionList"/>
    <dgm:cxn modelId="{44F87375-3135-47E5-9528-93B1C8A1E43E}" type="presParOf" srcId="{CC32F398-E231-42E0-9165-C32E5C82A323}" destId="{F4C693E4-F77E-46F5-A06E-08F07182A163}" srcOrd="2" destOrd="0" presId="urn:microsoft.com/office/officeart/2018/2/layout/IconLabelDescriptionList"/>
    <dgm:cxn modelId="{6AEE4B18-4E8A-458B-B9EF-C1B3DE77DA10}" type="presParOf" srcId="{F4C693E4-F77E-46F5-A06E-08F07182A163}" destId="{2031892E-2B46-43DE-BF86-3617C5A34D21}" srcOrd="0" destOrd="0" presId="urn:microsoft.com/office/officeart/2018/2/layout/IconLabelDescriptionList"/>
    <dgm:cxn modelId="{B7BAA021-24DA-4B73-A4FB-07D0DAE68E1B}" type="presParOf" srcId="{F4C693E4-F77E-46F5-A06E-08F07182A163}" destId="{84357D93-7872-40B1-B87B-10B99B358F04}" srcOrd="1" destOrd="0" presId="urn:microsoft.com/office/officeart/2018/2/layout/IconLabelDescriptionList"/>
    <dgm:cxn modelId="{EDE00025-D372-466B-BBF1-F14BFF4B3706}" type="presParOf" srcId="{F4C693E4-F77E-46F5-A06E-08F07182A163}" destId="{C973A78F-C6A9-4C1F-99CA-5D44600ACAC3}" srcOrd="2" destOrd="0" presId="urn:microsoft.com/office/officeart/2018/2/layout/IconLabelDescriptionList"/>
    <dgm:cxn modelId="{04BCF8B4-9E1E-487A-9A03-DAF845DB75EE}" type="presParOf" srcId="{F4C693E4-F77E-46F5-A06E-08F07182A163}" destId="{599B98F5-8B97-46AF-9C82-64D8FFEEFF55}" srcOrd="3" destOrd="0" presId="urn:microsoft.com/office/officeart/2018/2/layout/IconLabelDescriptionList"/>
    <dgm:cxn modelId="{01771D0B-87A1-42E2-854E-54B0A062A29F}" type="presParOf" srcId="{F4C693E4-F77E-46F5-A06E-08F07182A163}" destId="{58D901EC-7991-4930-8C59-B3A15F98E3A3}" srcOrd="4" destOrd="0" presId="urn:microsoft.com/office/officeart/2018/2/layout/IconLabelDescriptionList"/>
    <dgm:cxn modelId="{AC746663-53B7-4C42-8424-466BA607C07F}" type="presParOf" srcId="{CC32F398-E231-42E0-9165-C32E5C82A323}" destId="{747E06F5-B700-4A4D-920B-A4741FBBAD02}" srcOrd="3" destOrd="0" presId="urn:microsoft.com/office/officeart/2018/2/layout/IconLabelDescriptionList"/>
    <dgm:cxn modelId="{3FB7A9C8-7BA6-4666-8BEF-F907770C1BFB}" type="presParOf" srcId="{CC32F398-E231-42E0-9165-C32E5C82A323}" destId="{313167B3-A650-4812-990E-91D84FB55E9D}" srcOrd="4" destOrd="0" presId="urn:microsoft.com/office/officeart/2018/2/layout/IconLabelDescriptionList"/>
    <dgm:cxn modelId="{ECA85FBF-A626-49C1-9810-C27A05D88727}" type="presParOf" srcId="{313167B3-A650-4812-990E-91D84FB55E9D}" destId="{3C4A2DFC-CF07-46A9-B8B7-098C6E7B1639}" srcOrd="0" destOrd="0" presId="urn:microsoft.com/office/officeart/2018/2/layout/IconLabelDescriptionList"/>
    <dgm:cxn modelId="{2AF2C8F9-577D-4F8C-8ACC-0C7E691C5BAF}" type="presParOf" srcId="{313167B3-A650-4812-990E-91D84FB55E9D}" destId="{DAD6875C-EAFD-46C0-910D-82544A169EF0}" srcOrd="1" destOrd="0" presId="urn:microsoft.com/office/officeart/2018/2/layout/IconLabelDescriptionList"/>
    <dgm:cxn modelId="{6E5E425E-075C-4A83-BB40-CBFE654B6B6C}" type="presParOf" srcId="{313167B3-A650-4812-990E-91D84FB55E9D}" destId="{367B6283-9D9D-44C5-8FB1-837919462FC3}" srcOrd="2" destOrd="0" presId="urn:microsoft.com/office/officeart/2018/2/layout/IconLabelDescriptionList"/>
    <dgm:cxn modelId="{746F50EB-944C-4FFB-A2C8-6DF11C483BC5}" type="presParOf" srcId="{313167B3-A650-4812-990E-91D84FB55E9D}" destId="{0CB4FA02-EFF5-48D3-9FDB-2E1D30BF151B}" srcOrd="3" destOrd="0" presId="urn:microsoft.com/office/officeart/2018/2/layout/IconLabelDescriptionList"/>
    <dgm:cxn modelId="{5F778DBD-9AB3-470D-B6AC-8F14A8E96B9A}" type="presParOf" srcId="{313167B3-A650-4812-990E-91D84FB55E9D}" destId="{36B3C277-D52E-440B-BE8E-50BE1A432A1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54E3F-8613-46F9-8A4E-51BC661988AB}">
      <dsp:nvSpPr>
        <dsp:cNvPr id="0" name=""/>
        <dsp:cNvSpPr/>
      </dsp:nvSpPr>
      <dsp:spPr>
        <a:xfrm>
          <a:off x="1102" y="2219955"/>
          <a:ext cx="1250471" cy="7940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91BA3-C5AD-489E-9EE9-E6E46ADA1E74}">
      <dsp:nvSpPr>
        <dsp:cNvPr id="0" name=""/>
        <dsp:cNvSpPr/>
      </dsp:nvSpPr>
      <dsp:spPr>
        <a:xfrm>
          <a:off x="140043" y="2351949"/>
          <a:ext cx="1250471" cy="7940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Calibri Light" panose="020F0302020204030204"/>
            </a:rPr>
            <a:t>Data Preprocessing</a:t>
          </a:r>
          <a:endParaRPr lang="en-US" sz="1500" b="1" kern="1200"/>
        </a:p>
      </dsp:txBody>
      <dsp:txXfrm>
        <a:off x="163300" y="2375206"/>
        <a:ext cx="1203957" cy="747535"/>
      </dsp:txXfrm>
    </dsp:sp>
    <dsp:sp modelId="{4DD33EC5-00F1-4E9F-B1F3-35566A58EC51}">
      <dsp:nvSpPr>
        <dsp:cNvPr id="0" name=""/>
        <dsp:cNvSpPr/>
      </dsp:nvSpPr>
      <dsp:spPr>
        <a:xfrm>
          <a:off x="1529456" y="2219955"/>
          <a:ext cx="1250471" cy="7940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5007FC-ECC9-4BBC-872C-DFBF9F3030D6}">
      <dsp:nvSpPr>
        <dsp:cNvPr id="0" name=""/>
        <dsp:cNvSpPr/>
      </dsp:nvSpPr>
      <dsp:spPr>
        <a:xfrm>
          <a:off x="1668397" y="2351949"/>
          <a:ext cx="1250471" cy="7940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Calibri Light" panose="020F0302020204030204"/>
            </a:rPr>
            <a:t>Data Splitting</a:t>
          </a:r>
          <a:endParaRPr lang="en-US" sz="1500" b="1" kern="1200"/>
        </a:p>
      </dsp:txBody>
      <dsp:txXfrm>
        <a:off x="1691654" y="2375206"/>
        <a:ext cx="1203957" cy="747535"/>
      </dsp:txXfrm>
    </dsp:sp>
    <dsp:sp modelId="{B1E00B5E-E98E-48E6-9269-7F64C40CF8E7}">
      <dsp:nvSpPr>
        <dsp:cNvPr id="0" name=""/>
        <dsp:cNvSpPr/>
      </dsp:nvSpPr>
      <dsp:spPr>
        <a:xfrm>
          <a:off x="3057809" y="2219955"/>
          <a:ext cx="1250471" cy="7940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FFCE3A-CACE-40FD-AAB5-B5591046C6A0}">
      <dsp:nvSpPr>
        <dsp:cNvPr id="0" name=""/>
        <dsp:cNvSpPr/>
      </dsp:nvSpPr>
      <dsp:spPr>
        <a:xfrm>
          <a:off x="3196750" y="2351949"/>
          <a:ext cx="1250471" cy="7940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Calibri Light" panose="020F0302020204030204"/>
            </a:rPr>
            <a:t>Model Selection</a:t>
          </a:r>
        </a:p>
      </dsp:txBody>
      <dsp:txXfrm>
        <a:off x="3220007" y="2375206"/>
        <a:ext cx="1203957" cy="747535"/>
      </dsp:txXfrm>
    </dsp:sp>
    <dsp:sp modelId="{0EB1FA70-4F5C-4B9E-A1AD-7CF3345F89E5}">
      <dsp:nvSpPr>
        <dsp:cNvPr id="0" name=""/>
        <dsp:cNvSpPr/>
      </dsp:nvSpPr>
      <dsp:spPr>
        <a:xfrm>
          <a:off x="4586163" y="2219955"/>
          <a:ext cx="1250471" cy="7940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D5A95C-8135-41B7-88F1-3A128111ED09}">
      <dsp:nvSpPr>
        <dsp:cNvPr id="0" name=""/>
        <dsp:cNvSpPr/>
      </dsp:nvSpPr>
      <dsp:spPr>
        <a:xfrm>
          <a:off x="4725104" y="2351949"/>
          <a:ext cx="1250471" cy="7940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Calibri Light" panose="020F0302020204030204"/>
            </a:rPr>
            <a:t>Model Training</a:t>
          </a:r>
        </a:p>
      </dsp:txBody>
      <dsp:txXfrm>
        <a:off x="4748361" y="2375206"/>
        <a:ext cx="1203957" cy="747535"/>
      </dsp:txXfrm>
    </dsp:sp>
    <dsp:sp modelId="{554C9F21-2302-4BFC-8EB4-A3F6D02534D4}">
      <dsp:nvSpPr>
        <dsp:cNvPr id="0" name=""/>
        <dsp:cNvSpPr/>
      </dsp:nvSpPr>
      <dsp:spPr>
        <a:xfrm>
          <a:off x="6114516" y="2219955"/>
          <a:ext cx="1250471" cy="7940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15250-D597-41DF-AAA7-EA874A175D3E}">
      <dsp:nvSpPr>
        <dsp:cNvPr id="0" name=""/>
        <dsp:cNvSpPr/>
      </dsp:nvSpPr>
      <dsp:spPr>
        <a:xfrm>
          <a:off x="6253457" y="2351949"/>
          <a:ext cx="1250471" cy="7940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Calibri Light" panose="020F0302020204030204"/>
            </a:rPr>
            <a:t>Model Evaluation</a:t>
          </a:r>
        </a:p>
      </dsp:txBody>
      <dsp:txXfrm>
        <a:off x="6276714" y="2375206"/>
        <a:ext cx="1203957" cy="747535"/>
      </dsp:txXfrm>
    </dsp:sp>
    <dsp:sp modelId="{C7CB8E87-40CB-4ED8-A0FD-7E10B5488D18}">
      <dsp:nvSpPr>
        <dsp:cNvPr id="0" name=""/>
        <dsp:cNvSpPr/>
      </dsp:nvSpPr>
      <dsp:spPr>
        <a:xfrm>
          <a:off x="7642870" y="2219955"/>
          <a:ext cx="1250471" cy="7940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B6CCCC-5C03-4FB6-82E0-71907B5F6E7C}">
      <dsp:nvSpPr>
        <dsp:cNvPr id="0" name=""/>
        <dsp:cNvSpPr/>
      </dsp:nvSpPr>
      <dsp:spPr>
        <a:xfrm>
          <a:off x="7781811" y="2351949"/>
          <a:ext cx="1250471" cy="7940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latin typeface="Calibri Light" panose="020F0302020204030204"/>
            </a:rPr>
            <a:t>Model Comparison</a:t>
          </a:r>
        </a:p>
      </dsp:txBody>
      <dsp:txXfrm>
        <a:off x="7805068" y="2375206"/>
        <a:ext cx="1203957" cy="747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9B03F-091F-4277-9E18-82875F52AC98}">
      <dsp:nvSpPr>
        <dsp:cNvPr id="0" name=""/>
        <dsp:cNvSpPr/>
      </dsp:nvSpPr>
      <dsp:spPr>
        <a:xfrm>
          <a:off x="0" y="0"/>
          <a:ext cx="92226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7D907-7AD2-403B-B3D9-53D08DDBA0F0}">
      <dsp:nvSpPr>
        <dsp:cNvPr id="0" name=""/>
        <dsp:cNvSpPr/>
      </dsp:nvSpPr>
      <dsp:spPr>
        <a:xfrm>
          <a:off x="0" y="0"/>
          <a:ext cx="1844531" cy="378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b="1" u="none" kern="1200">
              <a:solidFill>
                <a:schemeClr val="tx1">
                  <a:lumMod val="75000"/>
                  <a:lumOff val="25000"/>
                </a:schemeClr>
              </a:solidFill>
            </a:rPr>
            <a:t>Steps Involved </a:t>
          </a:r>
          <a:endParaRPr lang="en-US" sz="3500" b="1" u="none" kern="1200">
            <a:solidFill>
              <a:schemeClr val="tx1">
                <a:lumMod val="75000"/>
                <a:lumOff val="25000"/>
              </a:schemeClr>
            </a:solidFill>
          </a:endParaRPr>
        </a:p>
      </dsp:txBody>
      <dsp:txXfrm>
        <a:off x="0" y="0"/>
        <a:ext cx="1844531" cy="3788858"/>
      </dsp:txXfrm>
    </dsp:sp>
    <dsp:sp modelId="{CE320112-B2E8-43D2-88E3-E46366F00DA8}">
      <dsp:nvSpPr>
        <dsp:cNvPr id="0" name=""/>
        <dsp:cNvSpPr/>
      </dsp:nvSpPr>
      <dsp:spPr>
        <a:xfrm>
          <a:off x="1982871" y="19934"/>
          <a:ext cx="7239786" cy="39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Identify data types and non-null records</a:t>
          </a:r>
          <a:endParaRPr lang="en-US" sz="1700" kern="1200"/>
        </a:p>
      </dsp:txBody>
      <dsp:txXfrm>
        <a:off x="1982871" y="19934"/>
        <a:ext cx="7239786" cy="398681"/>
      </dsp:txXfrm>
    </dsp:sp>
    <dsp:sp modelId="{0B06E671-1641-46B5-8A03-E7F1196A9D00}">
      <dsp:nvSpPr>
        <dsp:cNvPr id="0" name=""/>
        <dsp:cNvSpPr/>
      </dsp:nvSpPr>
      <dsp:spPr>
        <a:xfrm>
          <a:off x="1844531" y="418615"/>
          <a:ext cx="737812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66B4E2-A6EA-4DAA-AFF2-1F6656533A97}">
      <dsp:nvSpPr>
        <dsp:cNvPr id="0" name=""/>
        <dsp:cNvSpPr/>
      </dsp:nvSpPr>
      <dsp:spPr>
        <a:xfrm>
          <a:off x="1982871" y="438549"/>
          <a:ext cx="7239786" cy="39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Identify unique values</a:t>
          </a:r>
          <a:endParaRPr lang="en-US" sz="1700" kern="1200"/>
        </a:p>
      </dsp:txBody>
      <dsp:txXfrm>
        <a:off x="1982871" y="438549"/>
        <a:ext cx="7239786" cy="398681"/>
      </dsp:txXfrm>
    </dsp:sp>
    <dsp:sp modelId="{9BB6A730-788A-4166-8B56-13A11AD59F3C}">
      <dsp:nvSpPr>
        <dsp:cNvPr id="0" name=""/>
        <dsp:cNvSpPr/>
      </dsp:nvSpPr>
      <dsp:spPr>
        <a:xfrm>
          <a:off x="1844531" y="837230"/>
          <a:ext cx="737812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32D66C-0A9C-4A79-943C-96E26EE38C3B}">
      <dsp:nvSpPr>
        <dsp:cNvPr id="0" name=""/>
        <dsp:cNvSpPr/>
      </dsp:nvSpPr>
      <dsp:spPr>
        <a:xfrm>
          <a:off x="1982871" y="857164"/>
          <a:ext cx="7239786" cy="39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Identify and Separate Categorical and Numerical data</a:t>
          </a:r>
          <a:endParaRPr lang="en-US" sz="1700" kern="1200"/>
        </a:p>
      </dsp:txBody>
      <dsp:txXfrm>
        <a:off x="1982871" y="857164"/>
        <a:ext cx="7239786" cy="398681"/>
      </dsp:txXfrm>
    </dsp:sp>
    <dsp:sp modelId="{4571B094-9C7E-49F3-8DCF-3483EC72A718}">
      <dsp:nvSpPr>
        <dsp:cNvPr id="0" name=""/>
        <dsp:cNvSpPr/>
      </dsp:nvSpPr>
      <dsp:spPr>
        <a:xfrm>
          <a:off x="1844531" y="1255845"/>
          <a:ext cx="737812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C1819-F0D4-4928-960F-FF0202C2CB2E}">
      <dsp:nvSpPr>
        <dsp:cNvPr id="0" name=""/>
        <dsp:cNvSpPr/>
      </dsp:nvSpPr>
      <dsp:spPr>
        <a:xfrm>
          <a:off x="1982871" y="1275779"/>
          <a:ext cx="7239786" cy="39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Exploratory Data Analysis</a:t>
          </a:r>
        </a:p>
      </dsp:txBody>
      <dsp:txXfrm>
        <a:off x="1982871" y="1275779"/>
        <a:ext cx="7239786" cy="398681"/>
      </dsp:txXfrm>
    </dsp:sp>
    <dsp:sp modelId="{62972437-1CC2-495D-A2C4-A52E05198B08}">
      <dsp:nvSpPr>
        <dsp:cNvPr id="0" name=""/>
        <dsp:cNvSpPr/>
      </dsp:nvSpPr>
      <dsp:spPr>
        <a:xfrm>
          <a:off x="1844531" y="1674460"/>
          <a:ext cx="737812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D93308-90D4-45F2-B533-C601AA0E82ED}">
      <dsp:nvSpPr>
        <dsp:cNvPr id="0" name=""/>
        <dsp:cNvSpPr/>
      </dsp:nvSpPr>
      <dsp:spPr>
        <a:xfrm>
          <a:off x="1982871" y="1694394"/>
          <a:ext cx="7239786" cy="39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Shortlist</a:t>
          </a:r>
          <a:r>
            <a:rPr lang="en-US" sz="1700" kern="1200" baseline="0"/>
            <a:t> the most relevant factors that will impact the accuracy of the model</a:t>
          </a:r>
          <a:endParaRPr lang="en-US" sz="1700" kern="1200"/>
        </a:p>
      </dsp:txBody>
      <dsp:txXfrm>
        <a:off x="1982871" y="1694394"/>
        <a:ext cx="7239786" cy="398681"/>
      </dsp:txXfrm>
    </dsp:sp>
    <dsp:sp modelId="{C2CB1978-B196-40C9-9021-DFEE67B98A4C}">
      <dsp:nvSpPr>
        <dsp:cNvPr id="0" name=""/>
        <dsp:cNvSpPr/>
      </dsp:nvSpPr>
      <dsp:spPr>
        <a:xfrm>
          <a:off x="1844531" y="2093075"/>
          <a:ext cx="737812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2723B5-DD53-4CED-9A8C-4881CA4489AC}">
      <dsp:nvSpPr>
        <dsp:cNvPr id="0" name=""/>
        <dsp:cNvSpPr/>
      </dsp:nvSpPr>
      <dsp:spPr>
        <a:xfrm>
          <a:off x="1982871" y="2113009"/>
          <a:ext cx="7239786" cy="39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Separate Independent and Dependent columns</a:t>
          </a:r>
          <a:endParaRPr lang="en-US" sz="1700" kern="1200"/>
        </a:p>
      </dsp:txBody>
      <dsp:txXfrm>
        <a:off x="1982871" y="2113009"/>
        <a:ext cx="7239786" cy="398681"/>
      </dsp:txXfrm>
    </dsp:sp>
    <dsp:sp modelId="{263C70B8-7279-43B7-8017-094B16110B66}">
      <dsp:nvSpPr>
        <dsp:cNvPr id="0" name=""/>
        <dsp:cNvSpPr/>
      </dsp:nvSpPr>
      <dsp:spPr>
        <a:xfrm>
          <a:off x="1844531" y="2511690"/>
          <a:ext cx="737812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AA90F0-E0BA-4899-B84B-2829F214D90F}">
      <dsp:nvSpPr>
        <dsp:cNvPr id="0" name=""/>
        <dsp:cNvSpPr/>
      </dsp:nvSpPr>
      <dsp:spPr>
        <a:xfrm>
          <a:off x="1982871" y="2531625"/>
          <a:ext cx="7239786" cy="39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One Hot encode all categorical variables(Dummies Creation)</a:t>
          </a:r>
        </a:p>
      </dsp:txBody>
      <dsp:txXfrm>
        <a:off x="1982871" y="2531625"/>
        <a:ext cx="7239786" cy="398681"/>
      </dsp:txXfrm>
    </dsp:sp>
    <dsp:sp modelId="{7CDD31F5-6D1D-4D59-B440-03C885CC4FDE}">
      <dsp:nvSpPr>
        <dsp:cNvPr id="0" name=""/>
        <dsp:cNvSpPr/>
      </dsp:nvSpPr>
      <dsp:spPr>
        <a:xfrm>
          <a:off x="1844531" y="2930306"/>
          <a:ext cx="737812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7B6FF1-D8A9-4F75-AB74-0FF921B360BF}">
      <dsp:nvSpPr>
        <dsp:cNvPr id="0" name=""/>
        <dsp:cNvSpPr/>
      </dsp:nvSpPr>
      <dsp:spPr>
        <a:xfrm>
          <a:off x="1982871" y="2950240"/>
          <a:ext cx="7239786" cy="39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Split the data into test and train data</a:t>
          </a:r>
          <a:endParaRPr lang="en-US" sz="1700" kern="1200"/>
        </a:p>
      </dsp:txBody>
      <dsp:txXfrm>
        <a:off x="1982871" y="2950240"/>
        <a:ext cx="7239786" cy="398681"/>
      </dsp:txXfrm>
    </dsp:sp>
    <dsp:sp modelId="{487508C4-A3FF-4F72-8761-FE97338C452F}">
      <dsp:nvSpPr>
        <dsp:cNvPr id="0" name=""/>
        <dsp:cNvSpPr/>
      </dsp:nvSpPr>
      <dsp:spPr>
        <a:xfrm>
          <a:off x="1844531" y="3348921"/>
          <a:ext cx="737812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329416-B507-48A4-AE65-A16F614512F6}">
      <dsp:nvSpPr>
        <dsp:cNvPr id="0" name=""/>
        <dsp:cNvSpPr/>
      </dsp:nvSpPr>
      <dsp:spPr>
        <a:xfrm>
          <a:off x="1982871" y="3368855"/>
          <a:ext cx="7239786" cy="398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Create</a:t>
          </a:r>
          <a:r>
            <a:rPr lang="en-US" sz="1700" kern="1200" baseline="0"/>
            <a:t> the Baseline Model</a:t>
          </a:r>
          <a:endParaRPr lang="en-US" sz="1700" kern="1200"/>
        </a:p>
      </dsp:txBody>
      <dsp:txXfrm>
        <a:off x="1982871" y="3368855"/>
        <a:ext cx="7239786" cy="398681"/>
      </dsp:txXfrm>
    </dsp:sp>
    <dsp:sp modelId="{877D2227-FAD9-407F-8EE9-4EA64A033C45}">
      <dsp:nvSpPr>
        <dsp:cNvPr id="0" name=""/>
        <dsp:cNvSpPr/>
      </dsp:nvSpPr>
      <dsp:spPr>
        <a:xfrm>
          <a:off x="1844531" y="3767536"/>
          <a:ext cx="737812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1E839-97B9-49E5-BF15-904B9FE0EDE7}">
      <dsp:nvSpPr>
        <dsp:cNvPr id="0" name=""/>
        <dsp:cNvSpPr/>
      </dsp:nvSpPr>
      <dsp:spPr>
        <a:xfrm>
          <a:off x="8794" y="220882"/>
          <a:ext cx="916049" cy="916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D480FB-0D30-4B9E-986B-40E41E9860AA}">
      <dsp:nvSpPr>
        <dsp:cNvPr id="0" name=""/>
        <dsp:cNvSpPr/>
      </dsp:nvSpPr>
      <dsp:spPr>
        <a:xfrm>
          <a:off x="8794" y="1336741"/>
          <a:ext cx="2617285" cy="656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Raw data initially had 108 columns</a:t>
          </a:r>
        </a:p>
      </dsp:txBody>
      <dsp:txXfrm>
        <a:off x="8794" y="1336741"/>
        <a:ext cx="2617285" cy="656226"/>
      </dsp:txXfrm>
    </dsp:sp>
    <dsp:sp modelId="{8AC256C2-8462-4BDD-95EB-A06AF2909E46}">
      <dsp:nvSpPr>
        <dsp:cNvPr id="0" name=""/>
        <dsp:cNvSpPr/>
      </dsp:nvSpPr>
      <dsp:spPr>
        <a:xfrm>
          <a:off x="8794" y="2085902"/>
          <a:ext cx="2617285" cy="2781702"/>
        </a:xfrm>
        <a:prstGeom prst="rect">
          <a:avLst/>
        </a:prstGeom>
        <a:noFill/>
        <a:ln>
          <a:noFill/>
        </a:ln>
        <a:effectLst/>
      </dsp:spPr>
      <dsp:style>
        <a:lnRef idx="0">
          <a:scrgbClr r="0" g="0" b="0"/>
        </a:lnRef>
        <a:fillRef idx="0">
          <a:scrgbClr r="0" g="0" b="0"/>
        </a:fillRef>
        <a:effectRef idx="0">
          <a:scrgbClr r="0" g="0" b="0"/>
        </a:effectRef>
        <a:fontRef idx="minor"/>
      </dsp:style>
    </dsp:sp>
    <dsp:sp modelId="{2031892E-2B46-43DE-BF86-3617C5A34D21}">
      <dsp:nvSpPr>
        <dsp:cNvPr id="0" name=""/>
        <dsp:cNvSpPr/>
      </dsp:nvSpPr>
      <dsp:spPr>
        <a:xfrm>
          <a:off x="3084104" y="220882"/>
          <a:ext cx="916049" cy="916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73A78F-C6A9-4C1F-99CA-5D44600ACAC3}">
      <dsp:nvSpPr>
        <dsp:cNvPr id="0" name=""/>
        <dsp:cNvSpPr/>
      </dsp:nvSpPr>
      <dsp:spPr>
        <a:xfrm>
          <a:off x="3084104" y="1336741"/>
          <a:ext cx="2617285" cy="656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rtl="0">
            <a:lnSpc>
              <a:spcPct val="100000"/>
            </a:lnSpc>
            <a:spcBef>
              <a:spcPct val="0"/>
            </a:spcBef>
            <a:spcAft>
              <a:spcPct val="35000"/>
            </a:spcAft>
            <a:buNone/>
            <a:defRPr b="1"/>
          </a:pPr>
          <a:r>
            <a:rPr lang="en-US" sz="1400" b="1" kern="1200" dirty="0">
              <a:latin typeface="Calibri Light" panose="020F0302020204030204"/>
            </a:rPr>
            <a:t>We</a:t>
          </a:r>
          <a:r>
            <a:rPr lang="en-US" sz="1400" kern="1200" dirty="0"/>
            <a:t> picked 18 which</a:t>
          </a:r>
          <a:r>
            <a:rPr lang="en-US" sz="1400" kern="1200" dirty="0">
              <a:latin typeface="Calibri Light" panose="020F0302020204030204"/>
            </a:rPr>
            <a:t> we</a:t>
          </a:r>
          <a:r>
            <a:rPr lang="en-US" sz="1400" kern="1200" dirty="0"/>
            <a:t> felt will affect the football game outcomes</a:t>
          </a:r>
        </a:p>
      </dsp:txBody>
      <dsp:txXfrm>
        <a:off x="3084104" y="1336741"/>
        <a:ext cx="2617285" cy="656226"/>
      </dsp:txXfrm>
    </dsp:sp>
    <dsp:sp modelId="{58D901EC-7991-4930-8C59-B3A15F98E3A3}">
      <dsp:nvSpPr>
        <dsp:cNvPr id="0" name=""/>
        <dsp:cNvSpPr/>
      </dsp:nvSpPr>
      <dsp:spPr>
        <a:xfrm>
          <a:off x="3084104" y="2085902"/>
          <a:ext cx="2617285" cy="2781702"/>
        </a:xfrm>
        <a:prstGeom prst="rect">
          <a:avLst/>
        </a:prstGeom>
        <a:noFill/>
        <a:ln>
          <a:noFill/>
        </a:ln>
        <a:effectLst/>
      </dsp:spPr>
      <dsp:style>
        <a:lnRef idx="0">
          <a:scrgbClr r="0" g="0" b="0"/>
        </a:lnRef>
        <a:fillRef idx="0">
          <a:scrgbClr r="0" g="0" b="0"/>
        </a:fillRef>
        <a:effectRef idx="0">
          <a:scrgbClr r="0" g="0" b="0"/>
        </a:effectRef>
        <a:fontRef idx="minor"/>
      </dsp:style>
    </dsp:sp>
    <dsp:sp modelId="{3C4A2DFC-CF07-46A9-B8B7-098C6E7B1639}">
      <dsp:nvSpPr>
        <dsp:cNvPr id="0" name=""/>
        <dsp:cNvSpPr/>
      </dsp:nvSpPr>
      <dsp:spPr>
        <a:xfrm>
          <a:off x="6159414" y="220882"/>
          <a:ext cx="916049" cy="916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B6283-9D9D-44C5-8FB1-837919462FC3}">
      <dsp:nvSpPr>
        <dsp:cNvPr id="0" name=""/>
        <dsp:cNvSpPr/>
      </dsp:nvSpPr>
      <dsp:spPr>
        <a:xfrm>
          <a:off x="6159414" y="1336741"/>
          <a:ext cx="2617285" cy="656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rtl="0">
            <a:lnSpc>
              <a:spcPct val="100000"/>
            </a:lnSpc>
            <a:spcBef>
              <a:spcPct val="0"/>
            </a:spcBef>
            <a:spcAft>
              <a:spcPct val="35000"/>
            </a:spcAft>
            <a:buNone/>
            <a:defRPr b="1"/>
          </a:pPr>
          <a:r>
            <a:rPr lang="en-US" sz="1400" kern="1200" dirty="0"/>
            <a:t>Out of those 18 after EDA</a:t>
          </a:r>
          <a:r>
            <a:rPr lang="en-US" sz="1400" kern="1200" dirty="0">
              <a:latin typeface="Calibri Light" panose="020F0302020204030204"/>
            </a:rPr>
            <a:t> we</a:t>
          </a:r>
          <a:r>
            <a:rPr lang="en-US" sz="1400" kern="1200" dirty="0"/>
            <a:t> identified 12 variables that will affect my final outcome “FTR”</a:t>
          </a:r>
        </a:p>
      </dsp:txBody>
      <dsp:txXfrm>
        <a:off x="6159414" y="1336741"/>
        <a:ext cx="2617285" cy="656226"/>
      </dsp:txXfrm>
    </dsp:sp>
    <dsp:sp modelId="{36B3C277-D52E-440B-BE8E-50BE1A432A19}">
      <dsp:nvSpPr>
        <dsp:cNvPr id="0" name=""/>
        <dsp:cNvSpPr/>
      </dsp:nvSpPr>
      <dsp:spPr>
        <a:xfrm>
          <a:off x="3136266" y="2076166"/>
          <a:ext cx="2617285" cy="278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Font typeface="Wingdings" panose="05000000000000000000" pitchFamily="2" charset="2"/>
            <a:buNone/>
          </a:pPr>
          <a:r>
            <a:rPr lang="en-US" sz="1100" kern="1200" err="1"/>
            <a:t>H_Ranking_Prior_Season</a:t>
          </a:r>
          <a:endParaRPr lang="en-US" sz="1100" kern="1200"/>
        </a:p>
        <a:p>
          <a:pPr marL="0" lvl="0" indent="0" algn="l" defTabSz="488950">
            <a:lnSpc>
              <a:spcPct val="100000"/>
            </a:lnSpc>
            <a:spcBef>
              <a:spcPct val="0"/>
            </a:spcBef>
            <a:spcAft>
              <a:spcPct val="35000"/>
            </a:spcAft>
            <a:buFont typeface="Wingdings" panose="05000000000000000000" pitchFamily="2" charset="2"/>
            <a:buNone/>
          </a:pPr>
          <a:r>
            <a:rPr lang="en-US" sz="1100" kern="1200" err="1"/>
            <a:t>A_Ranking_Prior_Season</a:t>
          </a:r>
          <a:endParaRPr lang="en-US" sz="1100" kern="1200"/>
        </a:p>
        <a:p>
          <a:pPr marL="0" lvl="0" indent="0" algn="l" defTabSz="488950">
            <a:lnSpc>
              <a:spcPct val="100000"/>
            </a:lnSpc>
            <a:spcBef>
              <a:spcPct val="0"/>
            </a:spcBef>
            <a:spcAft>
              <a:spcPct val="35000"/>
            </a:spcAft>
            <a:buFont typeface="Wingdings" panose="05000000000000000000" pitchFamily="2" charset="2"/>
            <a:buNone/>
          </a:pPr>
          <a:r>
            <a:rPr lang="en-US" sz="1100" kern="1200" err="1"/>
            <a:t>HomeTeam</a:t>
          </a:r>
          <a:endParaRPr lang="en-US" sz="1100" kern="1200"/>
        </a:p>
        <a:p>
          <a:pPr marL="0" lvl="0" indent="0" algn="l" defTabSz="488950">
            <a:lnSpc>
              <a:spcPct val="100000"/>
            </a:lnSpc>
            <a:spcBef>
              <a:spcPct val="0"/>
            </a:spcBef>
            <a:spcAft>
              <a:spcPct val="35000"/>
            </a:spcAft>
            <a:buFont typeface="Wingdings" panose="05000000000000000000" pitchFamily="2" charset="2"/>
            <a:buNone/>
          </a:pPr>
          <a:r>
            <a:rPr lang="en-US" sz="1100" kern="1200" err="1"/>
            <a:t>AwayTeam</a:t>
          </a:r>
          <a:endParaRPr lang="en-US" sz="1100" kern="1200"/>
        </a:p>
        <a:p>
          <a:pPr marL="0" lvl="0" indent="0" algn="l" defTabSz="488950">
            <a:lnSpc>
              <a:spcPct val="100000"/>
            </a:lnSpc>
            <a:spcBef>
              <a:spcPct val="0"/>
            </a:spcBef>
            <a:spcAft>
              <a:spcPct val="35000"/>
            </a:spcAft>
            <a:buFont typeface="Wingdings" panose="05000000000000000000" pitchFamily="2" charset="2"/>
            <a:buNone/>
          </a:pPr>
          <a:r>
            <a:rPr lang="en-US" sz="1100" kern="1200" dirty="0"/>
            <a:t>HS</a:t>
          </a:r>
        </a:p>
        <a:p>
          <a:pPr marL="0" lvl="0" indent="0" algn="l" defTabSz="488950">
            <a:lnSpc>
              <a:spcPct val="100000"/>
            </a:lnSpc>
            <a:spcBef>
              <a:spcPct val="0"/>
            </a:spcBef>
            <a:spcAft>
              <a:spcPct val="35000"/>
            </a:spcAft>
            <a:buFont typeface="Wingdings" panose="05000000000000000000" pitchFamily="2" charset="2"/>
            <a:buNone/>
          </a:pPr>
          <a:r>
            <a:rPr lang="en-US" sz="1100" kern="1200" dirty="0"/>
            <a:t>AS</a:t>
          </a:r>
        </a:p>
        <a:p>
          <a:pPr marL="0" lvl="0" indent="0" algn="l" defTabSz="488950">
            <a:lnSpc>
              <a:spcPct val="100000"/>
            </a:lnSpc>
            <a:spcBef>
              <a:spcPct val="0"/>
            </a:spcBef>
            <a:spcAft>
              <a:spcPct val="35000"/>
            </a:spcAft>
            <a:buFont typeface="Wingdings" panose="05000000000000000000" pitchFamily="2" charset="2"/>
            <a:buNone/>
          </a:pPr>
          <a:r>
            <a:rPr lang="en-US" sz="1100" kern="1200" dirty="0"/>
            <a:t>HTHG</a:t>
          </a:r>
        </a:p>
        <a:p>
          <a:pPr marL="0" lvl="0" indent="0" algn="l" defTabSz="488950">
            <a:lnSpc>
              <a:spcPct val="100000"/>
            </a:lnSpc>
            <a:spcBef>
              <a:spcPct val="0"/>
            </a:spcBef>
            <a:spcAft>
              <a:spcPct val="35000"/>
            </a:spcAft>
            <a:buFont typeface="Wingdings" panose="05000000000000000000" pitchFamily="2" charset="2"/>
            <a:buNone/>
          </a:pPr>
          <a:r>
            <a:rPr lang="en-US" sz="1100" kern="1200" dirty="0"/>
            <a:t>HTAG</a:t>
          </a:r>
        </a:p>
        <a:p>
          <a:pPr marL="0" lvl="0" indent="0" algn="l" defTabSz="488950">
            <a:lnSpc>
              <a:spcPct val="100000"/>
            </a:lnSpc>
            <a:spcBef>
              <a:spcPct val="0"/>
            </a:spcBef>
            <a:spcAft>
              <a:spcPct val="35000"/>
            </a:spcAft>
            <a:buFont typeface="Wingdings" panose="05000000000000000000" pitchFamily="2" charset="2"/>
            <a:buNone/>
          </a:pPr>
          <a:r>
            <a:rPr lang="en-US" sz="1100" kern="1200" dirty="0"/>
            <a:t>B365H</a:t>
          </a:r>
        </a:p>
        <a:p>
          <a:pPr marL="0" lvl="0" indent="0" algn="l" defTabSz="488950">
            <a:lnSpc>
              <a:spcPct val="100000"/>
            </a:lnSpc>
            <a:spcBef>
              <a:spcPct val="0"/>
            </a:spcBef>
            <a:spcAft>
              <a:spcPct val="35000"/>
            </a:spcAft>
            <a:buFont typeface="Wingdings" panose="05000000000000000000" pitchFamily="2" charset="2"/>
            <a:buNone/>
          </a:pPr>
          <a:r>
            <a:rPr lang="en-US" sz="1100" kern="1200" dirty="0"/>
            <a:t>B365A</a:t>
          </a:r>
        </a:p>
        <a:p>
          <a:pPr marL="0" lvl="0" indent="0" algn="l" defTabSz="488950">
            <a:lnSpc>
              <a:spcPct val="100000"/>
            </a:lnSpc>
            <a:spcBef>
              <a:spcPct val="0"/>
            </a:spcBef>
            <a:spcAft>
              <a:spcPct val="35000"/>
            </a:spcAft>
            <a:buFont typeface="Wingdings" panose="05000000000000000000" pitchFamily="2" charset="2"/>
            <a:buNone/>
          </a:pPr>
          <a:r>
            <a:rPr lang="en-US" sz="1100" kern="1200" dirty="0"/>
            <a:t>B365D</a:t>
          </a:r>
        </a:p>
        <a:p>
          <a:pPr marL="0" lvl="0" indent="0" algn="l" defTabSz="488950">
            <a:lnSpc>
              <a:spcPct val="100000"/>
            </a:lnSpc>
            <a:spcBef>
              <a:spcPct val="0"/>
            </a:spcBef>
            <a:spcAft>
              <a:spcPct val="35000"/>
            </a:spcAft>
            <a:buFont typeface="Wingdings" panose="05000000000000000000" pitchFamily="2" charset="2"/>
            <a:buNone/>
          </a:pPr>
          <a:r>
            <a:rPr lang="en-US" sz="1100" kern="1200" err="1"/>
            <a:t>half_time_GD</a:t>
          </a:r>
          <a:endParaRPr lang="en-US" sz="1100" kern="1200"/>
        </a:p>
      </dsp:txBody>
      <dsp:txXfrm>
        <a:off x="3136266" y="2076166"/>
        <a:ext cx="2617285" cy="27817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54AD7C-D434-674F-ABE3-45BB78B64D9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4E8746-50E3-7242-816C-2523F37BB0F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086F72-A37D-824B-9409-D9F6F828ACF5}" type="datetimeFigureOut">
              <a:rPr lang="en-US" smtClean="0"/>
              <a:t>12/9/2023</a:t>
            </a:fld>
            <a:endParaRPr lang="en-US"/>
          </a:p>
        </p:txBody>
      </p:sp>
      <p:sp>
        <p:nvSpPr>
          <p:cNvPr id="4" name="Footer Placeholder 3">
            <a:extLst>
              <a:ext uri="{FF2B5EF4-FFF2-40B4-BE49-F238E27FC236}">
                <a16:creationId xmlns:a16="http://schemas.microsoft.com/office/drawing/2014/main" id="{9A752F86-907E-4F40-8239-AA4DAD47C4B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20CC6F-7CB9-EF49-AC89-C21AF02B406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DFA8C8A-B923-9348-98AD-70FCDC041BAA}" type="slidenum">
              <a:rPr lang="en-US" smtClean="0"/>
              <a:t>‹#›</a:t>
            </a:fld>
            <a:endParaRPr lang="en-US"/>
          </a:p>
        </p:txBody>
      </p:sp>
    </p:spTree>
    <p:extLst>
      <p:ext uri="{BB962C8B-B14F-4D97-AF65-F5344CB8AC3E}">
        <p14:creationId xmlns:p14="http://schemas.microsoft.com/office/powerpoint/2010/main" val="2648348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089E777-087F-2E4A-86D7-646086A1AA26}" type="datetimeFigureOut">
              <a:rPr lang="en-US" smtClean="0"/>
              <a:t>12/9/2023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33E8E15-765C-0D4F-836A-CC046D048C06}" type="slidenum">
              <a:rPr lang="en-US" smtClean="0"/>
              <a:t>‹#›</a:t>
            </a:fld>
            <a:endParaRPr lang="en-US"/>
          </a:p>
        </p:txBody>
      </p:sp>
    </p:spTree>
    <p:extLst>
      <p:ext uri="{BB962C8B-B14F-4D97-AF65-F5344CB8AC3E}">
        <p14:creationId xmlns:p14="http://schemas.microsoft.com/office/powerpoint/2010/main" val="869280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F1D3C-C886-EE4B-BDB3-5C761274954F}"/>
              </a:ext>
              <a:ext uri="{C183D7F6-B498-43B3-948B-1728B52AA6E4}">
                <adec:decorative xmlns:adec="http://schemas.microsoft.com/office/drawing/2017/decorative" val="1"/>
              </a:ext>
            </a:extLst>
          </p:cNvPr>
          <p:cNvSpPr/>
          <p:nvPr userDrawn="1"/>
        </p:nvSpPr>
        <p:spPr>
          <a:xfrm>
            <a:off x="7237927" y="3390363"/>
            <a:ext cx="4649440" cy="170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B8FDB-4A41-5C4A-AFAA-4A56142D9D4D}"/>
              </a:ext>
            </a:extLst>
          </p:cNvPr>
          <p:cNvSpPr>
            <a:spLocks noGrp="1"/>
          </p:cNvSpPr>
          <p:nvPr>
            <p:ph type="title" hasCustomPrompt="1"/>
          </p:nvPr>
        </p:nvSpPr>
        <p:spPr>
          <a:xfrm>
            <a:off x="7585656" y="3631842"/>
            <a:ext cx="4005330" cy="1265129"/>
          </a:xfrm>
          <a:prstGeom prst="rect">
            <a:avLst/>
          </a:prstGeom>
        </p:spPr>
        <p:txBody>
          <a:bodyPr anchor="ctr" anchorCtr="0"/>
          <a:lstStyle>
            <a:lvl1pPr>
              <a:defRPr sz="3300" b="1" i="0" baseline="0">
                <a:solidFill>
                  <a:sysClr val="windowText" lastClr="000000"/>
                </a:solidFill>
                <a:latin typeface="Arial" panose="020B0604020202020204" pitchFamily="34" charset="0"/>
                <a:cs typeface="Arial" panose="020B0604020202020204" pitchFamily="34" charset="0"/>
              </a:defRPr>
            </a:lvl1pPr>
          </a:lstStyle>
          <a:p>
            <a:r>
              <a:rPr lang="en-US"/>
              <a:t>CLICK TO EDIT MASTER TITLE</a:t>
            </a:r>
          </a:p>
        </p:txBody>
      </p:sp>
      <p:pic>
        <p:nvPicPr>
          <p:cNvPr id="3" name="Picture 2" descr="University of Massachusetts Amherst">
            <a:extLst>
              <a:ext uri="{FF2B5EF4-FFF2-40B4-BE49-F238E27FC236}">
                <a16:creationId xmlns:a16="http://schemas.microsoft.com/office/drawing/2014/main" id="{6966B39C-445A-284D-8031-E0B5C85E4210}"/>
              </a:ext>
            </a:extLst>
          </p:cNvPr>
          <p:cNvPicPr>
            <a:picLocks noChangeAspect="1"/>
          </p:cNvPicPr>
          <p:nvPr userDrawn="1"/>
        </p:nvPicPr>
        <p:blipFill>
          <a:blip r:embed="rId2"/>
          <a:stretch>
            <a:fillRect/>
          </a:stretch>
        </p:blipFill>
        <p:spPr>
          <a:xfrm>
            <a:off x="663214" y="5378045"/>
            <a:ext cx="2195220" cy="857337"/>
          </a:xfrm>
          <a:prstGeom prst="rect">
            <a:avLst/>
          </a:prstGeom>
        </p:spPr>
      </p:pic>
    </p:spTree>
    <p:extLst>
      <p:ext uri="{BB962C8B-B14F-4D97-AF65-F5344CB8AC3E}">
        <p14:creationId xmlns:p14="http://schemas.microsoft.com/office/powerpoint/2010/main" val="1701284608"/>
      </p:ext>
    </p:extLst>
  </p:cSld>
  <p:clrMapOvr>
    <a:masterClrMapping/>
  </p:clrMapOvr>
  <p:extLst>
    <p:ext uri="{DCECCB84-F9BA-43D5-87BE-67443E8EF086}">
      <p15:sldGuideLst xmlns:p15="http://schemas.microsoft.com/office/powerpoint/2012/main">
        <p15:guide id="1" pos="4776" userDrawn="1">
          <p15:clr>
            <a:srgbClr val="FBAE40"/>
          </p15:clr>
        </p15:guide>
        <p15:guide id="2" orient="horz" pos="22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Text">
    <p:spTree>
      <p:nvGrpSpPr>
        <p:cNvPr id="1" name=""/>
        <p:cNvGrpSpPr/>
        <p:nvPr/>
      </p:nvGrpSpPr>
      <p:grpSpPr>
        <a:xfrm>
          <a:off x="0" y="0"/>
          <a:ext cx="0" cy="0"/>
          <a:chOff x="0" y="0"/>
          <a:chExt cx="0" cy="0"/>
        </a:xfrm>
      </p:grpSpPr>
      <p:pic>
        <p:nvPicPr>
          <p:cNvPr id="4" name="Picture 3" descr="University of Massachusetts Amherst">
            <a:extLst>
              <a:ext uri="{FF2B5EF4-FFF2-40B4-BE49-F238E27FC236}">
                <a16:creationId xmlns:a16="http://schemas.microsoft.com/office/drawing/2014/main" id="{2E3D2614-05B6-4648-BFC0-F7A0F93056CE}"/>
              </a:ext>
            </a:extLst>
          </p:cNvPr>
          <p:cNvPicPr>
            <a:picLocks noChangeAspect="1"/>
          </p:cNvPicPr>
          <p:nvPr userDrawn="1"/>
        </p:nvPicPr>
        <p:blipFill>
          <a:blip r:embed="rId2"/>
          <a:stretch>
            <a:fillRect/>
          </a:stretch>
        </p:blipFill>
        <p:spPr>
          <a:xfrm>
            <a:off x="4896593" y="5247861"/>
            <a:ext cx="2195220" cy="857337"/>
          </a:xfrm>
          <a:prstGeom prst="rect">
            <a:avLst/>
          </a:prstGeom>
        </p:spPr>
      </p:pic>
      <p:sp>
        <p:nvSpPr>
          <p:cNvPr id="6" name="Text Placeholder 5">
            <a:extLst>
              <a:ext uri="{FF2B5EF4-FFF2-40B4-BE49-F238E27FC236}">
                <a16:creationId xmlns:a16="http://schemas.microsoft.com/office/drawing/2014/main" id="{F1925C2B-24B2-EEA3-1447-1E957A0D5A01}"/>
              </a:ext>
            </a:extLst>
          </p:cNvPr>
          <p:cNvSpPr>
            <a:spLocks noGrp="1"/>
          </p:cNvSpPr>
          <p:nvPr>
            <p:ph type="body" sz="quarter" idx="10" hasCustomPrompt="1"/>
          </p:nvPr>
        </p:nvSpPr>
        <p:spPr>
          <a:xfrm>
            <a:off x="304800" y="3000331"/>
            <a:ext cx="11582400" cy="857337"/>
          </a:xfrm>
          <a:prstGeom prst="rect">
            <a:avLst/>
          </a:prstGeom>
        </p:spPr>
        <p:txBody>
          <a:bodyPr/>
          <a:lstStyle>
            <a:lvl1pPr marL="0" indent="0" algn="ctr">
              <a:buNone/>
              <a:defRPr sz="3300">
                <a:solidFill>
                  <a:schemeClr val="bg1"/>
                </a:solidFill>
              </a:defRPr>
            </a:lvl1pPr>
          </a:lstStyle>
          <a:p>
            <a:pPr lvl="0"/>
            <a:r>
              <a:rPr lang="en-US"/>
              <a:t>QUESTIONS &amp; ANSWERS</a:t>
            </a:r>
          </a:p>
        </p:txBody>
      </p:sp>
    </p:spTree>
    <p:extLst>
      <p:ext uri="{BB962C8B-B14F-4D97-AF65-F5344CB8AC3E}">
        <p14:creationId xmlns:p14="http://schemas.microsoft.com/office/powerpoint/2010/main" val="1342001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F0CAD9-D5C0-AB4A-9E64-EA1CE2057672}"/>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DEFDD4D-2932-914A-B7A9-C7534FC3CD4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8E8D207-3372-D54E-8CFF-B9984B5C015D}"/>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EB6C5FF-1E17-4046-9032-A1119B5BA265}"/>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8A36A4C5-FE29-9343-9B3C-B4798F64F804}"/>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a:t>Internal Presentation Title</a:t>
            </a:r>
          </a:p>
        </p:txBody>
      </p:sp>
      <p:sp>
        <p:nvSpPr>
          <p:cNvPr id="12" name="Text Placeholder 25">
            <a:extLst>
              <a:ext uri="{FF2B5EF4-FFF2-40B4-BE49-F238E27FC236}">
                <a16:creationId xmlns:a16="http://schemas.microsoft.com/office/drawing/2014/main" id="{0490085A-6E5D-5243-940C-8B0FA1FF6E7F}"/>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a:t>DEPARTMENT / PROGRAM NAME</a:t>
            </a:r>
          </a:p>
        </p:txBody>
      </p:sp>
      <p:sp>
        <p:nvSpPr>
          <p:cNvPr id="13" name="Text Placeholder 16">
            <a:extLst>
              <a:ext uri="{FF2B5EF4-FFF2-40B4-BE49-F238E27FC236}">
                <a16:creationId xmlns:a16="http://schemas.microsoft.com/office/drawing/2014/main" id="{E1FCB3DA-E945-D94F-A1DB-E2A2B51ED3EB}"/>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113345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5409C8-B32B-BE4F-95CA-1E5B31A2BDD4}"/>
              </a:ext>
            </a:extLst>
          </p:cNvPr>
          <p:cNvPicPr>
            <a:picLocks noChangeAspect="1"/>
          </p:cNvPicPr>
          <p:nvPr userDrawn="1"/>
        </p:nvPicPr>
        <p:blipFill rotWithShape="1">
          <a:blip r:embed="rId2">
            <a:alphaModFix/>
          </a:blip>
          <a:srcRect l="15157" t="17734" r="259" b="11524"/>
          <a:stretch/>
        </p:blipFill>
        <p:spPr>
          <a:xfrm>
            <a:off x="0" y="0"/>
            <a:ext cx="12192000" cy="6797937"/>
          </a:xfrm>
          <a:prstGeom prst="rect">
            <a:avLst/>
          </a:prstGeom>
        </p:spPr>
      </p:pic>
      <p:sp>
        <p:nvSpPr>
          <p:cNvPr id="7" name="Rectangle 6">
            <a:extLst>
              <a:ext uri="{FF2B5EF4-FFF2-40B4-BE49-F238E27FC236}">
                <a16:creationId xmlns:a16="http://schemas.microsoft.com/office/drawing/2014/main" id="{FF4FC7A0-38F5-C84E-865D-A84D8DCC656E}"/>
              </a:ext>
            </a:extLst>
          </p:cNvPr>
          <p:cNvSpPr/>
          <p:nvPr userDrawn="1"/>
        </p:nvSpPr>
        <p:spPr>
          <a:xfrm>
            <a:off x="0" y="1"/>
            <a:ext cx="12192000" cy="6797936"/>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E920E7-3639-1846-8BFD-85F981BC0486}"/>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26B5E14-177F-F34A-BE4B-449D9A6B423E}"/>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56605A7-2815-D74B-8939-96EABCC58BFC}"/>
              </a:ext>
            </a:extLst>
          </p:cNvPr>
          <p:cNvPicPr>
            <a:picLocks noChangeAspect="1"/>
          </p:cNvPicPr>
          <p:nvPr userDrawn="1"/>
        </p:nvPicPr>
        <p:blipFill rotWithShape="1">
          <a:blip r:embed="rId3"/>
          <a:srcRect l="-6553"/>
          <a:stretch/>
        </p:blipFill>
        <p:spPr>
          <a:xfrm>
            <a:off x="365760" y="6200138"/>
            <a:ext cx="3575691" cy="491094"/>
          </a:xfrm>
          <a:prstGeom prst="rect">
            <a:avLst/>
          </a:prstGeom>
        </p:spPr>
      </p:pic>
      <p:sp>
        <p:nvSpPr>
          <p:cNvPr id="10" name="Text Placeholder 19">
            <a:extLst>
              <a:ext uri="{FF2B5EF4-FFF2-40B4-BE49-F238E27FC236}">
                <a16:creationId xmlns:a16="http://schemas.microsoft.com/office/drawing/2014/main" id="{C65C6C25-3A5F-0E4F-9BE3-562361B32360}"/>
              </a:ext>
            </a:extLst>
          </p:cNvPr>
          <p:cNvSpPr>
            <a:spLocks noGrp="1"/>
          </p:cNvSpPr>
          <p:nvPr>
            <p:ph type="body" sz="quarter" idx="13" hasCustomPrompt="1"/>
          </p:nvPr>
        </p:nvSpPr>
        <p:spPr>
          <a:xfrm>
            <a:off x="510896" y="2107394"/>
            <a:ext cx="9718010" cy="689327"/>
          </a:xfrm>
          <a:prstGeom prst="rect">
            <a:avLst/>
          </a:prstGeom>
        </p:spPr>
        <p:txBody>
          <a:bodyPr>
            <a:noAutofit/>
          </a:bodyPr>
          <a:lstStyle>
            <a:lvl1pPr marL="0" indent="0">
              <a:buNone/>
              <a:defRPr sz="4800" b="0" i="0">
                <a:solidFill>
                  <a:schemeClr val="bg1"/>
                </a:solidFill>
                <a:latin typeface="Times New Roman" panose="02020603050405020304" pitchFamily="18" charset="0"/>
                <a:cs typeface="Times New Roman" panose="02020603050405020304" pitchFamily="18" charset="0"/>
              </a:defRPr>
            </a:lvl1pPr>
          </a:lstStyle>
          <a:p>
            <a:pPr lvl="0"/>
            <a:r>
              <a:rPr lang="en-US"/>
              <a:t>Internal Presentation Title</a:t>
            </a:r>
          </a:p>
        </p:txBody>
      </p:sp>
      <p:sp>
        <p:nvSpPr>
          <p:cNvPr id="11" name="Text Placeholder 25">
            <a:extLst>
              <a:ext uri="{FF2B5EF4-FFF2-40B4-BE49-F238E27FC236}">
                <a16:creationId xmlns:a16="http://schemas.microsoft.com/office/drawing/2014/main" id="{60FBDFA1-0AB7-0C44-8188-9DF4F8B77F35}"/>
              </a:ext>
            </a:extLst>
          </p:cNvPr>
          <p:cNvSpPr>
            <a:spLocks noGrp="1"/>
          </p:cNvSpPr>
          <p:nvPr>
            <p:ph type="body" sz="quarter" idx="14" hasCustomPrompt="1"/>
          </p:nvPr>
        </p:nvSpPr>
        <p:spPr>
          <a:xfrm>
            <a:off x="513110" y="2778615"/>
            <a:ext cx="7640290" cy="425450"/>
          </a:xfrm>
          <a:prstGeom prst="rect">
            <a:avLst/>
          </a:prstGeom>
        </p:spPr>
        <p:txBody>
          <a:bodyPr/>
          <a:lstStyle>
            <a:lvl1pPr marL="0" indent="0">
              <a:buNone/>
              <a:defRPr sz="1400" b="0" i="0" spc="300">
                <a:solidFill>
                  <a:schemeClr val="bg1"/>
                </a:solidFill>
                <a:latin typeface="Arial" panose="020B0604020202020204" pitchFamily="34" charset="0"/>
                <a:cs typeface="Arial" panose="020B0604020202020204" pitchFamily="34" charset="0"/>
              </a:defRPr>
            </a:lvl1pPr>
          </a:lstStyle>
          <a:p>
            <a:pPr lvl="0"/>
            <a:r>
              <a:rPr lang="en-US"/>
              <a:t>DEPARTMENT / PROGRAM NAME</a:t>
            </a:r>
          </a:p>
        </p:txBody>
      </p:sp>
      <p:sp>
        <p:nvSpPr>
          <p:cNvPr id="13" name="Text Placeholder 16">
            <a:extLst>
              <a:ext uri="{FF2B5EF4-FFF2-40B4-BE49-F238E27FC236}">
                <a16:creationId xmlns:a16="http://schemas.microsoft.com/office/drawing/2014/main" id="{082C1BEB-D080-9D46-A0D4-EBE6F7866CA8}"/>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Data Trinity Final Project Presentation</a:t>
            </a:r>
          </a:p>
        </p:txBody>
      </p:sp>
    </p:spTree>
    <p:extLst>
      <p:ext uri="{BB962C8B-B14F-4D97-AF65-F5344CB8AC3E}">
        <p14:creationId xmlns:p14="http://schemas.microsoft.com/office/powerpoint/2010/main" val="2206840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405AE6-C499-2644-8603-CCF802FF3AA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7B27777-72E6-8240-B72C-AC5110075AF3}"/>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F8F0F75-F220-5544-8880-87FA02027917}"/>
              </a:ext>
            </a:extLst>
          </p:cNvPr>
          <p:cNvPicPr>
            <a:picLocks noChangeAspect="1"/>
          </p:cNvPicPr>
          <p:nvPr userDrawn="1"/>
        </p:nvPicPr>
        <p:blipFill rotWithShape="1">
          <a:blip r:embed="rId2">
            <a:alphaModFix amt="20000"/>
          </a:blip>
          <a:srcRect l="35314" t="5548" r="38357" b="13087"/>
          <a:stretch/>
        </p:blipFill>
        <p:spPr>
          <a:xfrm>
            <a:off x="10210801" y="-92254"/>
            <a:ext cx="1981200" cy="6122664"/>
          </a:xfrm>
          <a:prstGeom prst="rect">
            <a:avLst/>
          </a:prstGeom>
        </p:spPr>
      </p:pic>
      <p:sp>
        <p:nvSpPr>
          <p:cNvPr id="7" name="Text Placeholder 16">
            <a:extLst>
              <a:ext uri="{FF2B5EF4-FFF2-40B4-BE49-F238E27FC236}">
                <a16:creationId xmlns:a16="http://schemas.microsoft.com/office/drawing/2014/main" id="{9A91191B-5EDF-DA4F-ACCB-07A9BAC54E88}"/>
              </a:ext>
            </a:extLst>
          </p:cNvPr>
          <p:cNvSpPr>
            <a:spLocks noGrp="1"/>
          </p:cNvSpPr>
          <p:nvPr>
            <p:ph type="body" sz="quarter" idx="13" hasCustomPrompt="1"/>
          </p:nvPr>
        </p:nvSpPr>
        <p:spPr>
          <a:xfrm>
            <a:off x="509285" y="790286"/>
            <a:ext cx="6272515"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Table of Contents</a:t>
            </a:r>
          </a:p>
        </p:txBody>
      </p:sp>
      <p:sp>
        <p:nvSpPr>
          <p:cNvPr id="8" name="Text Placeholder 18">
            <a:extLst>
              <a:ext uri="{FF2B5EF4-FFF2-40B4-BE49-F238E27FC236}">
                <a16:creationId xmlns:a16="http://schemas.microsoft.com/office/drawing/2014/main" id="{2A98BB41-3F93-5F4C-A0B1-08C0F0592FC2}"/>
              </a:ext>
            </a:extLst>
          </p:cNvPr>
          <p:cNvSpPr>
            <a:spLocks noGrp="1"/>
          </p:cNvSpPr>
          <p:nvPr>
            <p:ph type="body" sz="quarter" idx="18" hasCustomPrompt="1"/>
          </p:nvPr>
        </p:nvSpPr>
        <p:spPr>
          <a:xfrm>
            <a:off x="509285" y="1790137"/>
            <a:ext cx="3529315" cy="2971800"/>
          </a:xfrm>
          <a:prstGeom prst="rect">
            <a:avLst/>
          </a:prstGeom>
        </p:spPr>
        <p:txBody>
          <a:bodyPr>
            <a:normAutofit/>
          </a:bodyPr>
          <a:lstStyle>
            <a:lvl1pPr marL="342900" indent="-342900">
              <a:lnSpc>
                <a:spcPct val="150000"/>
              </a:lnSpc>
              <a:spcAft>
                <a:spcPts val="500"/>
              </a:spcAft>
              <a:buFont typeface="+mj-lt"/>
              <a:buAutoNum type="arabicPeriod"/>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Enter text here</a:t>
            </a:r>
          </a:p>
          <a:p>
            <a:pPr lvl="0"/>
            <a:r>
              <a:rPr lang="en-US"/>
              <a:t>…</a:t>
            </a:r>
          </a:p>
          <a:p>
            <a:pPr lvl="0"/>
            <a:r>
              <a:rPr lang="en-US"/>
              <a:t>…</a:t>
            </a:r>
          </a:p>
          <a:p>
            <a:pPr lvl="0"/>
            <a:r>
              <a:rPr lang="en-US"/>
              <a:t>…</a:t>
            </a:r>
          </a:p>
        </p:txBody>
      </p:sp>
      <p:sp>
        <p:nvSpPr>
          <p:cNvPr id="12" name="Picture Placeholder 23">
            <a:extLst>
              <a:ext uri="{FF2B5EF4-FFF2-40B4-BE49-F238E27FC236}">
                <a16:creationId xmlns:a16="http://schemas.microsoft.com/office/drawing/2014/main" id="{49637398-D33E-A24A-9400-844D7275C929}"/>
              </a:ext>
            </a:extLst>
          </p:cNvPr>
          <p:cNvSpPr>
            <a:spLocks noGrp="1"/>
          </p:cNvSpPr>
          <p:nvPr>
            <p:ph type="pic" sz="quarter" idx="17"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6" name="Picture Placeholder 4">
            <a:extLst>
              <a:ext uri="{FF2B5EF4-FFF2-40B4-BE49-F238E27FC236}">
                <a16:creationId xmlns:a16="http://schemas.microsoft.com/office/drawing/2014/main" id="{5267C966-B403-A747-BD84-B22E40131E23}"/>
              </a:ext>
            </a:extLst>
          </p:cNvPr>
          <p:cNvSpPr>
            <a:spLocks noGrp="1"/>
          </p:cNvSpPr>
          <p:nvPr>
            <p:ph type="pic" sz="quarter" idx="20"/>
          </p:nvPr>
        </p:nvSpPr>
        <p:spPr>
          <a:xfrm>
            <a:off x="4070350" y="1943100"/>
            <a:ext cx="4083050" cy="2971800"/>
          </a:xfrm>
          <a:prstGeom prst="rect">
            <a:avLst/>
          </a:prstGeom>
        </p:spPr>
        <p:txBody>
          <a:bodyPr/>
          <a:lstStyle/>
          <a:p>
            <a:endParaRPr lang="en-US"/>
          </a:p>
        </p:txBody>
      </p:sp>
      <p:sp>
        <p:nvSpPr>
          <p:cNvPr id="11" name="Text Placeholder 16">
            <a:extLst>
              <a:ext uri="{FF2B5EF4-FFF2-40B4-BE49-F238E27FC236}">
                <a16:creationId xmlns:a16="http://schemas.microsoft.com/office/drawing/2014/main" id="{A58FFE11-C3A5-DA40-97AF-B70063356129}"/>
              </a:ext>
            </a:extLst>
          </p:cNvPr>
          <p:cNvSpPr>
            <a:spLocks noGrp="1"/>
          </p:cNvSpPr>
          <p:nvPr>
            <p:ph type="body" sz="quarter" idx="10" hasCustomPrompt="1"/>
          </p:nvPr>
        </p:nvSpPr>
        <p:spPr>
          <a:xfrm>
            <a:off x="9546119" y="6396383"/>
            <a:ext cx="2135867" cy="233017"/>
          </a:xfrm>
          <a:prstGeom prst="rect">
            <a:avLst/>
          </a:prstGeom>
          <a:noFill/>
          <a:ln>
            <a:noFill/>
          </a:ln>
        </p:spPr>
        <p:txBody>
          <a:bodyPr>
            <a:noAutofit/>
          </a:bodyPr>
          <a:lstStyle>
            <a:lvl1pPr marL="0" indent="0" algn="r">
              <a:buNone/>
              <a:defRPr sz="900" b="0" i="0">
                <a:ln>
                  <a:noFill/>
                </a:ln>
                <a:solidFill>
                  <a:schemeClr val="tx1"/>
                </a:solidFill>
                <a:latin typeface="Arial" panose="020B0604020202020204" pitchFamily="34" charset="0"/>
                <a:cs typeface="Arial" panose="020B0604020202020204" pitchFamily="34" charset="0"/>
              </a:defRPr>
            </a:lvl1pPr>
          </a:lstStyle>
          <a:p>
            <a:pPr lvl="0"/>
            <a:r>
              <a:rPr lang="en-US"/>
              <a:t>Data Trinity Final Project Presentation</a:t>
            </a:r>
          </a:p>
        </p:txBody>
      </p:sp>
    </p:spTree>
    <p:extLst>
      <p:ext uri="{BB962C8B-B14F-4D97-AF65-F5344CB8AC3E}">
        <p14:creationId xmlns:p14="http://schemas.microsoft.com/office/powerpoint/2010/main" val="3555793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9A25FD-42B9-D14B-838F-FE93A1C0085E}"/>
              </a:ext>
            </a:extLst>
          </p:cNvPr>
          <p:cNvPicPr>
            <a:picLocks noChangeAspect="1"/>
          </p:cNvPicPr>
          <p:nvPr userDrawn="1"/>
        </p:nvPicPr>
        <p:blipFill rotWithShape="1">
          <a:blip r:embed="rId2"/>
          <a:srcRect t="22206" b="22206"/>
          <a:stretch/>
        </p:blipFill>
        <p:spPr>
          <a:xfrm>
            <a:off x="0" y="0"/>
            <a:ext cx="12192000" cy="6858000"/>
          </a:xfrm>
          <a:prstGeom prst="rect">
            <a:avLst/>
          </a:prstGeom>
        </p:spPr>
      </p:pic>
      <p:sp>
        <p:nvSpPr>
          <p:cNvPr id="7" name="Text Placeholder 19">
            <a:extLst>
              <a:ext uri="{FF2B5EF4-FFF2-40B4-BE49-F238E27FC236}">
                <a16:creationId xmlns:a16="http://schemas.microsoft.com/office/drawing/2014/main" id="{CF3BE2BD-7DAD-4046-8E9C-A5067327421A}"/>
              </a:ext>
            </a:extLst>
          </p:cNvPr>
          <p:cNvSpPr>
            <a:spLocks noGrp="1"/>
          </p:cNvSpPr>
          <p:nvPr>
            <p:ph type="body" sz="quarter" idx="11" hasCustomPrompt="1"/>
          </p:nvPr>
        </p:nvSpPr>
        <p:spPr>
          <a:xfrm>
            <a:off x="494575" y="4357048"/>
            <a:ext cx="6248400" cy="1036638"/>
          </a:xfrm>
          <a:prstGeom prst="rect">
            <a:avLst/>
          </a:prstGeom>
        </p:spPr>
        <p:txBody>
          <a:bodyPr>
            <a:normAutofit/>
          </a:bodyPr>
          <a:lstStyle>
            <a:lvl1pPr marL="0" indent="0" algn="l">
              <a:buNone/>
              <a:defRPr sz="4800" b="0" i="0">
                <a:solidFill>
                  <a:srgbClr val="881C1C"/>
                </a:solidFill>
                <a:latin typeface="Times New Roman" panose="02020603050405020304" pitchFamily="18" charset="0"/>
                <a:cs typeface="Times New Roman" panose="02020603050405020304" pitchFamily="18" charset="0"/>
              </a:defRPr>
            </a:lvl1pPr>
          </a:lstStyle>
          <a:p>
            <a:pPr lvl="0"/>
            <a:r>
              <a:rPr lang="en-US"/>
              <a:t>Section Title</a:t>
            </a:r>
          </a:p>
        </p:txBody>
      </p:sp>
      <p:sp>
        <p:nvSpPr>
          <p:cNvPr id="12" name="Rectangle 11">
            <a:extLst>
              <a:ext uri="{FF2B5EF4-FFF2-40B4-BE49-F238E27FC236}">
                <a16:creationId xmlns:a16="http://schemas.microsoft.com/office/drawing/2014/main" id="{C6A07407-C506-9342-968E-685F3AA97E95}"/>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C8A159-A4B1-754E-A769-090044FF6E27}"/>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5" name="Picture Placeholder 23">
            <a:extLst>
              <a:ext uri="{FF2B5EF4-FFF2-40B4-BE49-F238E27FC236}">
                <a16:creationId xmlns:a16="http://schemas.microsoft.com/office/drawing/2014/main" id="{D11B66BC-B054-8A42-9099-1050B320A125}"/>
              </a:ext>
            </a:extLst>
          </p:cNvPr>
          <p:cNvSpPr>
            <a:spLocks noGrp="1"/>
          </p:cNvSpPr>
          <p:nvPr>
            <p:ph type="pic" sz="quarter" idx="17"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8" name="Text Placeholder 16">
            <a:extLst>
              <a:ext uri="{FF2B5EF4-FFF2-40B4-BE49-F238E27FC236}">
                <a16:creationId xmlns:a16="http://schemas.microsoft.com/office/drawing/2014/main" id="{7ACD1628-7F2B-8D43-AC55-DF6444D9E264}"/>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2606484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A427B9-2433-8446-BC85-532BAC0F44B9}"/>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8" name="Text Placeholder 25">
            <a:extLst>
              <a:ext uri="{FF2B5EF4-FFF2-40B4-BE49-F238E27FC236}">
                <a16:creationId xmlns:a16="http://schemas.microsoft.com/office/drawing/2014/main" id="{A36DEE02-D775-9148-B06D-4E6E343EACD4}"/>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9" name="Text Placeholder 18">
            <a:extLst>
              <a:ext uri="{FF2B5EF4-FFF2-40B4-BE49-F238E27FC236}">
                <a16:creationId xmlns:a16="http://schemas.microsoft.com/office/drawing/2014/main" id="{44B115C6-91F2-D147-8FA1-7E443E2FE059}"/>
              </a:ext>
            </a:extLst>
          </p:cNvPr>
          <p:cNvSpPr>
            <a:spLocks noGrp="1"/>
          </p:cNvSpPr>
          <p:nvPr>
            <p:ph type="body" sz="quarter" idx="14" hasCustomPrompt="1"/>
          </p:nvPr>
        </p:nvSpPr>
        <p:spPr>
          <a:xfrm>
            <a:off x="509286" y="1940348"/>
            <a:ext cx="2843514" cy="3736552"/>
          </a:xfrm>
          <a:prstGeom prst="rect">
            <a:avLst/>
          </a:prstGeom>
        </p:spPr>
        <p:txBody>
          <a:bodyPr>
            <a:normAutofit/>
          </a:bodyPr>
          <a:lstStyle>
            <a:lvl1pPr marL="342900" indent="-342900">
              <a:lnSpc>
                <a:spcPct val="150000"/>
              </a:lnSpc>
              <a:buFont typeface="+mj-lt"/>
              <a:buAutoNum type="arabicPeriod"/>
              <a:defRPr sz="1200" b="0" i="0">
                <a:latin typeface="Frutiger LT Std 55 Roman" panose="020B06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0" name="Picture Placeholder 23">
            <a:extLst>
              <a:ext uri="{FF2B5EF4-FFF2-40B4-BE49-F238E27FC236}">
                <a16:creationId xmlns:a16="http://schemas.microsoft.com/office/drawing/2014/main" id="{3256BB9E-E16E-594F-A96E-C671B2C7C8F5}"/>
              </a:ext>
            </a:extLst>
          </p:cNvPr>
          <p:cNvSpPr>
            <a:spLocks noGrp="1"/>
          </p:cNvSpPr>
          <p:nvPr>
            <p:ph type="pic" sz="quarter" idx="17"/>
          </p:nvPr>
        </p:nvSpPr>
        <p:spPr>
          <a:xfrm>
            <a:off x="9525000" y="-8111"/>
            <a:ext cx="2667000" cy="1951211"/>
          </a:xfrm>
          <a:prstGeom prst="rect">
            <a:avLst/>
          </a:prstGeom>
        </p:spPr>
        <p:txBody>
          <a:bodyPr/>
          <a:lstStyle/>
          <a:p>
            <a:endParaRPr lang="en-US"/>
          </a:p>
        </p:txBody>
      </p:sp>
      <p:sp>
        <p:nvSpPr>
          <p:cNvPr id="12" name="Text Placeholder 18">
            <a:extLst>
              <a:ext uri="{FF2B5EF4-FFF2-40B4-BE49-F238E27FC236}">
                <a16:creationId xmlns:a16="http://schemas.microsoft.com/office/drawing/2014/main" id="{8258CEB2-6FFF-824C-96D6-D66B37EDE337}"/>
              </a:ext>
            </a:extLst>
          </p:cNvPr>
          <p:cNvSpPr>
            <a:spLocks noGrp="1"/>
          </p:cNvSpPr>
          <p:nvPr>
            <p:ph type="body" sz="quarter" idx="18" hasCustomPrompt="1"/>
          </p:nvPr>
        </p:nvSpPr>
        <p:spPr>
          <a:xfrm>
            <a:off x="4038600" y="1940348"/>
            <a:ext cx="4800600" cy="3736552"/>
          </a:xfrm>
          <a:prstGeom prst="rect">
            <a:avLst/>
          </a:prstGeom>
        </p:spPr>
        <p:txBody>
          <a:bodyPr>
            <a:normAutofit/>
          </a:bodyPr>
          <a:lstStyle>
            <a:lvl1pPr marL="342900" indent="-342900">
              <a:lnSpc>
                <a:spcPct val="150000"/>
              </a:lnSpc>
              <a:buFont typeface="+mj-lt"/>
              <a:buAutoNum type="arabicPeriod"/>
              <a:defRPr sz="1400" b="0" i="0">
                <a:latin typeface="Frutiger LT Std 45 Light" panose="020B0402020204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3" name="Rectangle 12">
            <a:extLst>
              <a:ext uri="{FF2B5EF4-FFF2-40B4-BE49-F238E27FC236}">
                <a16:creationId xmlns:a16="http://schemas.microsoft.com/office/drawing/2014/main" id="{17105A5B-10B4-204A-8315-EAECCD2A24B9}"/>
              </a:ext>
            </a:extLst>
          </p:cNvPr>
          <p:cNvSpPr/>
          <p:nvPr userDrawn="1"/>
        </p:nvSpPr>
        <p:spPr>
          <a:xfrm>
            <a:off x="-1" y="5981700"/>
            <a:ext cx="12192001"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0FC4EE4-8DE8-E144-A6AB-AF1C4EFAFB05}"/>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6" name="Picture Placeholder 23">
            <a:extLst>
              <a:ext uri="{FF2B5EF4-FFF2-40B4-BE49-F238E27FC236}">
                <a16:creationId xmlns:a16="http://schemas.microsoft.com/office/drawing/2014/main" id="{A70285F1-D6DB-9E47-8D1D-DA8696E23CF3}"/>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1" name="Text Placeholder 16">
            <a:extLst>
              <a:ext uri="{FF2B5EF4-FFF2-40B4-BE49-F238E27FC236}">
                <a16:creationId xmlns:a16="http://schemas.microsoft.com/office/drawing/2014/main" id="{652FB4EC-3599-C945-AC08-12FBE37E9B50}"/>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17" name="Text Placeholder 16">
            <a:extLst>
              <a:ext uri="{FF2B5EF4-FFF2-40B4-BE49-F238E27FC236}">
                <a16:creationId xmlns:a16="http://schemas.microsoft.com/office/drawing/2014/main" id="{879871A5-ABF3-5340-B11E-B09E74C3492A}"/>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624243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No Footer">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EC6D7D5-BFCE-E145-8F3F-7D3B84FC032A}"/>
              </a:ext>
            </a:extLst>
          </p:cNvPr>
          <p:cNvPicPr>
            <a:picLocks noChangeAspect="1"/>
          </p:cNvPicPr>
          <p:nvPr userDrawn="1"/>
        </p:nvPicPr>
        <p:blipFill rotWithShape="1">
          <a:blip r:embed="rId2"/>
          <a:srcRect l="27482" r="59677" b="32816"/>
          <a:stretch/>
        </p:blipFill>
        <p:spPr>
          <a:xfrm>
            <a:off x="10896600" y="0"/>
            <a:ext cx="1295400" cy="6858000"/>
          </a:xfrm>
          <a:prstGeom prst="rect">
            <a:avLst/>
          </a:prstGeom>
          <a:noFill/>
        </p:spPr>
      </p:pic>
      <p:sp>
        <p:nvSpPr>
          <p:cNvPr id="10" name="Picture Placeholder 23">
            <a:extLst>
              <a:ext uri="{FF2B5EF4-FFF2-40B4-BE49-F238E27FC236}">
                <a16:creationId xmlns:a16="http://schemas.microsoft.com/office/drawing/2014/main" id="{085205A6-B8EC-0449-BF59-7C16DF8A7E6F}"/>
              </a:ext>
            </a:extLst>
          </p:cNvPr>
          <p:cNvSpPr>
            <a:spLocks noGrp="1"/>
          </p:cNvSpPr>
          <p:nvPr>
            <p:ph type="pic" sz="quarter" idx="17"/>
          </p:nvPr>
        </p:nvSpPr>
        <p:spPr>
          <a:xfrm>
            <a:off x="9525000" y="-8111"/>
            <a:ext cx="2667000" cy="1951211"/>
          </a:xfrm>
          <a:prstGeom prst="rect">
            <a:avLst/>
          </a:prstGeom>
        </p:spPr>
        <p:txBody>
          <a:bodyPr/>
          <a:lstStyle/>
          <a:p>
            <a:endParaRPr lang="en-US"/>
          </a:p>
        </p:txBody>
      </p:sp>
      <p:sp>
        <p:nvSpPr>
          <p:cNvPr id="9" name="Text Placeholder 18">
            <a:extLst>
              <a:ext uri="{FF2B5EF4-FFF2-40B4-BE49-F238E27FC236}">
                <a16:creationId xmlns:a16="http://schemas.microsoft.com/office/drawing/2014/main" id="{AA4962B6-1226-3A43-9B05-CB0160F66A37}"/>
              </a:ext>
            </a:extLst>
          </p:cNvPr>
          <p:cNvSpPr>
            <a:spLocks noGrp="1"/>
          </p:cNvSpPr>
          <p:nvPr>
            <p:ph type="body" sz="quarter" idx="14" hasCustomPrompt="1"/>
          </p:nvPr>
        </p:nvSpPr>
        <p:spPr>
          <a:xfrm>
            <a:off x="509286" y="1821815"/>
            <a:ext cx="2843514" cy="3736552"/>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1" name="Text Placeholder 18">
            <a:extLst>
              <a:ext uri="{FF2B5EF4-FFF2-40B4-BE49-F238E27FC236}">
                <a16:creationId xmlns:a16="http://schemas.microsoft.com/office/drawing/2014/main" id="{EC5C2791-E0D3-3B4E-8DB5-B03DF8052B44}"/>
              </a:ext>
            </a:extLst>
          </p:cNvPr>
          <p:cNvSpPr>
            <a:spLocks noGrp="1"/>
          </p:cNvSpPr>
          <p:nvPr>
            <p:ph type="body" sz="quarter" idx="18" hasCustomPrompt="1"/>
          </p:nvPr>
        </p:nvSpPr>
        <p:spPr>
          <a:xfrm>
            <a:off x="3945464" y="1804879"/>
            <a:ext cx="4893735" cy="3736552"/>
          </a:xfrm>
          <a:prstGeom prst="rect">
            <a:avLst/>
          </a:prstGeom>
        </p:spPr>
        <p:txBody>
          <a:bodyPr>
            <a:normAutofit/>
          </a:bodyPr>
          <a:lstStyle>
            <a:lvl1pPr marL="0" indent="0">
              <a:lnSpc>
                <a:spcPct val="150000"/>
              </a:lnSpc>
              <a:buFontTx/>
              <a:buNone/>
              <a:defRPr sz="14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8" name="Text Placeholder 25">
            <a:extLst>
              <a:ext uri="{FF2B5EF4-FFF2-40B4-BE49-F238E27FC236}">
                <a16:creationId xmlns:a16="http://schemas.microsoft.com/office/drawing/2014/main" id="{7DD322B7-0D00-9A41-B982-4DE1E78676E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2" name="Text Placeholder 16">
            <a:extLst>
              <a:ext uri="{FF2B5EF4-FFF2-40B4-BE49-F238E27FC236}">
                <a16:creationId xmlns:a16="http://schemas.microsoft.com/office/drawing/2014/main" id="{5C5C5EC9-ADEB-C74C-A833-4CA86FF037F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3554561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or Content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BA49026-D5FD-0C49-A10A-E395A62818AF}"/>
              </a:ext>
            </a:extLst>
          </p:cNvPr>
          <p:cNvPicPr>
            <a:picLocks noChangeAspect="1"/>
          </p:cNvPicPr>
          <p:nvPr userDrawn="1"/>
        </p:nvPicPr>
        <p:blipFill rotWithShape="1">
          <a:blip r:embed="rId2"/>
          <a:srcRect t="19964" b="60222"/>
          <a:stretch/>
        </p:blipFill>
        <p:spPr>
          <a:xfrm>
            <a:off x="-458" y="0"/>
            <a:ext cx="12192000" cy="2444427"/>
          </a:xfrm>
          <a:prstGeom prst="rect">
            <a:avLst/>
          </a:prstGeom>
        </p:spPr>
      </p:pic>
      <p:sp>
        <p:nvSpPr>
          <p:cNvPr id="12" name="Content Placeholder 14">
            <a:extLst>
              <a:ext uri="{FF2B5EF4-FFF2-40B4-BE49-F238E27FC236}">
                <a16:creationId xmlns:a16="http://schemas.microsoft.com/office/drawing/2014/main" id="{42AEA2D2-D7AF-1747-A980-7D677DDF073F}"/>
              </a:ext>
            </a:extLst>
          </p:cNvPr>
          <p:cNvSpPr>
            <a:spLocks noGrp="1"/>
          </p:cNvSpPr>
          <p:nvPr>
            <p:ph sz="quarter" idx="17" hasCustomPrompt="1"/>
          </p:nvPr>
        </p:nvSpPr>
        <p:spPr>
          <a:xfrm>
            <a:off x="509588" y="1940348"/>
            <a:ext cx="7643812" cy="3736552"/>
          </a:xfrm>
          <a:prstGeom prst="rect">
            <a:avLst/>
          </a:prstGeom>
        </p:spPr>
        <p:txBody>
          <a:bodyPr/>
          <a:lstStyle>
            <a:lvl1pPr marL="0" indent="0">
              <a:buNone/>
              <a:defRPr/>
            </a:lvl1pPr>
          </a:lstStyle>
          <a:p>
            <a:pPr lvl="0"/>
            <a:r>
              <a:rPr lang="en-US"/>
              <a:t>Insert Graph Here</a:t>
            </a:r>
          </a:p>
        </p:txBody>
      </p:sp>
      <p:sp>
        <p:nvSpPr>
          <p:cNvPr id="13" name="Text Placeholder 2">
            <a:extLst>
              <a:ext uri="{FF2B5EF4-FFF2-40B4-BE49-F238E27FC236}">
                <a16:creationId xmlns:a16="http://schemas.microsoft.com/office/drawing/2014/main" id="{E4DDEBB8-4594-1049-8809-A0B83084816C}"/>
              </a:ext>
            </a:extLst>
          </p:cNvPr>
          <p:cNvSpPr>
            <a:spLocks noGrp="1"/>
          </p:cNvSpPr>
          <p:nvPr>
            <p:ph type="body" sz="quarter" idx="16" hasCustomPrompt="1"/>
          </p:nvPr>
        </p:nvSpPr>
        <p:spPr>
          <a:xfrm>
            <a:off x="8839200" y="3429000"/>
            <a:ext cx="2057400" cy="2247900"/>
          </a:xfrm>
          <a:prstGeom prst="rect">
            <a:avLst/>
          </a:prstGeom>
        </p:spPr>
        <p:txBody>
          <a:bodyPr/>
          <a:lstStyle>
            <a:lvl1pPr marL="0" indent="0">
              <a:buNone/>
              <a:defRPr sz="1200" b="0" i="0">
                <a:latin typeface="Frutiger LT Std 45 Light" panose="020B0402020204020204" pitchFamily="34" charset="0"/>
              </a:defRPr>
            </a:lvl1pPr>
          </a:lstStyle>
          <a:p>
            <a:pPr lvl="0"/>
            <a:r>
              <a:rPr lang="en-US"/>
              <a:t>Caption</a:t>
            </a:r>
          </a:p>
        </p:txBody>
      </p:sp>
      <p:sp>
        <p:nvSpPr>
          <p:cNvPr id="18" name="Rectangle 17">
            <a:extLst>
              <a:ext uri="{FF2B5EF4-FFF2-40B4-BE49-F238E27FC236}">
                <a16:creationId xmlns:a16="http://schemas.microsoft.com/office/drawing/2014/main" id="{F3CB538C-89C4-8C42-8268-D4A9CAF2D699}"/>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FCEAC7E-02B1-AF40-954D-0BD2A25243B8}"/>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1" name="Picture Placeholder 23">
            <a:extLst>
              <a:ext uri="{FF2B5EF4-FFF2-40B4-BE49-F238E27FC236}">
                <a16:creationId xmlns:a16="http://schemas.microsoft.com/office/drawing/2014/main" id="{09987F84-B6EE-4049-9F5D-6350C162379B}"/>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0" name="Text Placeholder 16">
            <a:extLst>
              <a:ext uri="{FF2B5EF4-FFF2-40B4-BE49-F238E27FC236}">
                <a16:creationId xmlns:a16="http://schemas.microsoft.com/office/drawing/2014/main" id="{53615AA9-8EB8-894D-BBB5-D157388146CC}"/>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
        <p:nvSpPr>
          <p:cNvPr id="11" name="Text Placeholder 25">
            <a:extLst>
              <a:ext uri="{FF2B5EF4-FFF2-40B4-BE49-F238E27FC236}">
                <a16:creationId xmlns:a16="http://schemas.microsoft.com/office/drawing/2014/main" id="{765863F7-54FF-9D4B-BD4E-A0E093252F30}"/>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4" name="Text Placeholder 16">
            <a:extLst>
              <a:ext uri="{FF2B5EF4-FFF2-40B4-BE49-F238E27FC236}">
                <a16:creationId xmlns:a16="http://schemas.microsoft.com/office/drawing/2014/main" id="{5C8626E1-B517-BD48-9277-77FCB2683D28}"/>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805116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shots Slid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3FDC845-7937-8C40-BA23-30D9223860B3}"/>
              </a:ext>
            </a:extLst>
          </p:cNvPr>
          <p:cNvSpPr/>
          <p:nvPr userDrawn="1"/>
        </p:nvSpPr>
        <p:spPr>
          <a:xfrm>
            <a:off x="0" y="1628457"/>
            <a:ext cx="12192000" cy="1283708"/>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5">
            <a:extLst>
              <a:ext uri="{FF2B5EF4-FFF2-40B4-BE49-F238E27FC236}">
                <a16:creationId xmlns:a16="http://schemas.microsoft.com/office/drawing/2014/main" id="{7F36C2C2-C687-0445-AE5C-A7FD9E53BB89}"/>
              </a:ext>
            </a:extLst>
          </p:cNvPr>
          <p:cNvSpPr>
            <a:spLocks noGrp="1"/>
          </p:cNvSpPr>
          <p:nvPr>
            <p:ph type="body" sz="quarter" idx="13" hasCustomPrompt="1"/>
          </p:nvPr>
        </p:nvSpPr>
        <p:spPr>
          <a:xfrm>
            <a:off x="518641" y="3385222"/>
            <a:ext cx="1751637" cy="536259"/>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7" name="Text Placeholder 25">
            <a:extLst>
              <a:ext uri="{FF2B5EF4-FFF2-40B4-BE49-F238E27FC236}">
                <a16:creationId xmlns:a16="http://schemas.microsoft.com/office/drawing/2014/main" id="{37FB3CB2-A9C4-E34E-AC60-DF55AE08C463}"/>
              </a:ext>
            </a:extLst>
          </p:cNvPr>
          <p:cNvSpPr>
            <a:spLocks noGrp="1"/>
          </p:cNvSpPr>
          <p:nvPr>
            <p:ph type="body" sz="quarter" idx="14" hasCustomPrompt="1"/>
          </p:nvPr>
        </p:nvSpPr>
        <p:spPr>
          <a:xfrm>
            <a:off x="3261276" y="3385223"/>
            <a:ext cx="1751637" cy="536260"/>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10" name="Picture Placeholder 8">
            <a:extLst>
              <a:ext uri="{FF2B5EF4-FFF2-40B4-BE49-F238E27FC236}">
                <a16:creationId xmlns:a16="http://schemas.microsoft.com/office/drawing/2014/main" id="{388C5BD5-859B-BF40-B2D9-C8FEF9933594}"/>
              </a:ext>
            </a:extLst>
          </p:cNvPr>
          <p:cNvSpPr>
            <a:spLocks noGrp="1"/>
          </p:cNvSpPr>
          <p:nvPr>
            <p:ph type="pic" sz="quarter" idx="17"/>
          </p:nvPr>
        </p:nvSpPr>
        <p:spPr>
          <a:xfrm>
            <a:off x="609600" y="1943100"/>
            <a:ext cx="1373117" cy="1271588"/>
          </a:xfrm>
          <a:prstGeom prst="rect">
            <a:avLst/>
          </a:prstGeom>
        </p:spPr>
        <p:txBody>
          <a:bodyPr/>
          <a:lstStyle>
            <a:lvl1pPr>
              <a:defRPr sz="2000"/>
            </a:lvl1pPr>
          </a:lstStyle>
          <a:p>
            <a:endParaRPr lang="en-US"/>
          </a:p>
        </p:txBody>
      </p:sp>
      <p:sp>
        <p:nvSpPr>
          <p:cNvPr id="11" name="Picture Placeholder 8">
            <a:extLst>
              <a:ext uri="{FF2B5EF4-FFF2-40B4-BE49-F238E27FC236}">
                <a16:creationId xmlns:a16="http://schemas.microsoft.com/office/drawing/2014/main" id="{1DC88938-919B-5243-A5B5-0411127B7361}"/>
              </a:ext>
            </a:extLst>
          </p:cNvPr>
          <p:cNvSpPr>
            <a:spLocks noGrp="1"/>
          </p:cNvSpPr>
          <p:nvPr>
            <p:ph type="pic" sz="quarter" idx="18"/>
          </p:nvPr>
        </p:nvSpPr>
        <p:spPr>
          <a:xfrm>
            <a:off x="3352235" y="1943100"/>
            <a:ext cx="1372151" cy="1271588"/>
          </a:xfrm>
          <a:prstGeom prst="rect">
            <a:avLst/>
          </a:prstGeom>
        </p:spPr>
        <p:txBody>
          <a:bodyPr/>
          <a:lstStyle>
            <a:lvl1pPr>
              <a:defRPr sz="2000"/>
            </a:lvl1pPr>
          </a:lstStyle>
          <a:p>
            <a:endParaRPr lang="en-US"/>
          </a:p>
        </p:txBody>
      </p:sp>
      <p:sp>
        <p:nvSpPr>
          <p:cNvPr id="15" name="Text Placeholder 2">
            <a:extLst>
              <a:ext uri="{FF2B5EF4-FFF2-40B4-BE49-F238E27FC236}">
                <a16:creationId xmlns:a16="http://schemas.microsoft.com/office/drawing/2014/main" id="{F585E51F-9B37-9B48-AF9A-353D75D7BD9A}"/>
              </a:ext>
            </a:extLst>
          </p:cNvPr>
          <p:cNvSpPr>
            <a:spLocks noGrp="1"/>
          </p:cNvSpPr>
          <p:nvPr>
            <p:ph type="body" sz="quarter" idx="22" hasCustomPrompt="1"/>
          </p:nvPr>
        </p:nvSpPr>
        <p:spPr>
          <a:xfrm>
            <a:off x="514748" y="4117726"/>
            <a:ext cx="1751637" cy="1419630"/>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16" name="Text Placeholder 2">
            <a:extLst>
              <a:ext uri="{FF2B5EF4-FFF2-40B4-BE49-F238E27FC236}">
                <a16:creationId xmlns:a16="http://schemas.microsoft.com/office/drawing/2014/main" id="{9FBF2D61-4612-AD4D-B9AC-75E3CD6B86D8}"/>
              </a:ext>
            </a:extLst>
          </p:cNvPr>
          <p:cNvSpPr>
            <a:spLocks noGrp="1"/>
          </p:cNvSpPr>
          <p:nvPr>
            <p:ph type="body" sz="quarter" idx="23" hasCustomPrompt="1"/>
          </p:nvPr>
        </p:nvSpPr>
        <p:spPr>
          <a:xfrm>
            <a:off x="3257383" y="4105568"/>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24" name="Rectangle 23">
            <a:extLst>
              <a:ext uri="{FF2B5EF4-FFF2-40B4-BE49-F238E27FC236}">
                <a16:creationId xmlns:a16="http://schemas.microsoft.com/office/drawing/2014/main" id="{ACE90D07-CD3A-484B-B5C3-D3F99B29BCAE}"/>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B47C09-8278-6544-A1BD-4473E0818580}"/>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7" name="Picture Placeholder 23">
            <a:extLst>
              <a:ext uri="{FF2B5EF4-FFF2-40B4-BE49-F238E27FC236}">
                <a16:creationId xmlns:a16="http://schemas.microsoft.com/office/drawing/2014/main" id="{B0952FCD-C2E5-CF4A-8AB8-8264190358F6}"/>
              </a:ext>
            </a:extLst>
          </p:cNvPr>
          <p:cNvSpPr>
            <a:spLocks noGrp="1"/>
          </p:cNvSpPr>
          <p:nvPr>
            <p:ph type="pic" sz="quarter" idx="26"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8" name="Text Placeholder 25">
            <a:extLst>
              <a:ext uri="{FF2B5EF4-FFF2-40B4-BE49-F238E27FC236}">
                <a16:creationId xmlns:a16="http://schemas.microsoft.com/office/drawing/2014/main" id="{799BBB9E-2DB4-BA4E-BBF9-C4040EA63D5D}"/>
              </a:ext>
            </a:extLst>
          </p:cNvPr>
          <p:cNvSpPr>
            <a:spLocks noGrp="1"/>
          </p:cNvSpPr>
          <p:nvPr>
            <p:ph type="body" sz="quarter" idx="27" hasCustomPrompt="1"/>
          </p:nvPr>
        </p:nvSpPr>
        <p:spPr>
          <a:xfrm>
            <a:off x="6034511" y="3398537"/>
            <a:ext cx="1750406"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29" name="Picture Placeholder 8">
            <a:extLst>
              <a:ext uri="{FF2B5EF4-FFF2-40B4-BE49-F238E27FC236}">
                <a16:creationId xmlns:a16="http://schemas.microsoft.com/office/drawing/2014/main" id="{529E0CB3-41B7-AD46-A699-89D68D23A71D}"/>
              </a:ext>
            </a:extLst>
          </p:cNvPr>
          <p:cNvSpPr>
            <a:spLocks noGrp="1"/>
          </p:cNvSpPr>
          <p:nvPr>
            <p:ph type="pic" sz="quarter" idx="28"/>
          </p:nvPr>
        </p:nvSpPr>
        <p:spPr>
          <a:xfrm>
            <a:off x="6091601" y="1956414"/>
            <a:ext cx="1372151" cy="1271588"/>
          </a:xfrm>
          <a:prstGeom prst="rect">
            <a:avLst/>
          </a:prstGeom>
        </p:spPr>
        <p:txBody>
          <a:bodyPr/>
          <a:lstStyle>
            <a:lvl1pPr>
              <a:defRPr sz="2000"/>
            </a:lvl1pPr>
          </a:lstStyle>
          <a:p>
            <a:endParaRPr lang="en-US"/>
          </a:p>
        </p:txBody>
      </p:sp>
      <p:sp>
        <p:nvSpPr>
          <p:cNvPr id="30" name="Text Placeholder 2">
            <a:extLst>
              <a:ext uri="{FF2B5EF4-FFF2-40B4-BE49-F238E27FC236}">
                <a16:creationId xmlns:a16="http://schemas.microsoft.com/office/drawing/2014/main" id="{E26A628A-08E3-4F43-8CD2-61BD58D8F299}"/>
              </a:ext>
            </a:extLst>
          </p:cNvPr>
          <p:cNvSpPr>
            <a:spLocks noGrp="1"/>
          </p:cNvSpPr>
          <p:nvPr>
            <p:ph type="body" sz="quarter" idx="29" hasCustomPrompt="1"/>
          </p:nvPr>
        </p:nvSpPr>
        <p:spPr>
          <a:xfrm>
            <a:off x="5996749" y="4118882"/>
            <a:ext cx="1750404"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31" name="Text Placeholder 25">
            <a:extLst>
              <a:ext uri="{FF2B5EF4-FFF2-40B4-BE49-F238E27FC236}">
                <a16:creationId xmlns:a16="http://schemas.microsoft.com/office/drawing/2014/main" id="{5EE5B978-CF47-BF44-8680-A3AE9396047B}"/>
              </a:ext>
            </a:extLst>
          </p:cNvPr>
          <p:cNvSpPr>
            <a:spLocks noGrp="1"/>
          </p:cNvSpPr>
          <p:nvPr>
            <p:ph type="body" sz="quarter" idx="30" hasCustomPrompt="1"/>
          </p:nvPr>
        </p:nvSpPr>
        <p:spPr>
          <a:xfrm>
            <a:off x="8748242" y="3385223"/>
            <a:ext cx="1765513" cy="522944"/>
          </a:xfrm>
          <a:prstGeom prst="rect">
            <a:avLst/>
          </a:prstGeom>
        </p:spPr>
        <p:txBody>
          <a:bodyPr/>
          <a:lstStyle>
            <a:lvl1pPr marL="0" indent="0">
              <a:buNone/>
              <a:defRPr sz="1200" b="0" i="0" spc="0">
                <a:solidFill>
                  <a:srgbClr val="881C1C"/>
                </a:solidFill>
                <a:latin typeface="Arial" panose="020B0604020202020204" pitchFamily="34" charset="0"/>
                <a:cs typeface="Arial" panose="020B0604020202020204" pitchFamily="34" charset="0"/>
              </a:defRPr>
            </a:lvl1pPr>
          </a:lstStyle>
          <a:p>
            <a:pPr lvl="0"/>
            <a:r>
              <a:rPr lang="en-US"/>
              <a:t>SUBTITLE</a:t>
            </a:r>
          </a:p>
        </p:txBody>
      </p:sp>
      <p:sp>
        <p:nvSpPr>
          <p:cNvPr id="32" name="Picture Placeholder 8">
            <a:extLst>
              <a:ext uri="{FF2B5EF4-FFF2-40B4-BE49-F238E27FC236}">
                <a16:creationId xmlns:a16="http://schemas.microsoft.com/office/drawing/2014/main" id="{869787A5-E18C-3849-9C2C-6F22AFB213F0}"/>
              </a:ext>
            </a:extLst>
          </p:cNvPr>
          <p:cNvSpPr>
            <a:spLocks noGrp="1"/>
          </p:cNvSpPr>
          <p:nvPr>
            <p:ph type="pic" sz="quarter" idx="31"/>
          </p:nvPr>
        </p:nvSpPr>
        <p:spPr>
          <a:xfrm>
            <a:off x="8839201" y="1943100"/>
            <a:ext cx="1372151" cy="1271588"/>
          </a:xfrm>
          <a:prstGeom prst="rect">
            <a:avLst/>
          </a:prstGeom>
        </p:spPr>
        <p:txBody>
          <a:bodyPr/>
          <a:lstStyle>
            <a:lvl1pPr>
              <a:defRPr sz="2000"/>
            </a:lvl1pPr>
          </a:lstStyle>
          <a:p>
            <a:endParaRPr lang="en-US"/>
          </a:p>
        </p:txBody>
      </p:sp>
      <p:sp>
        <p:nvSpPr>
          <p:cNvPr id="33" name="Text Placeholder 2">
            <a:extLst>
              <a:ext uri="{FF2B5EF4-FFF2-40B4-BE49-F238E27FC236}">
                <a16:creationId xmlns:a16="http://schemas.microsoft.com/office/drawing/2014/main" id="{151093B3-EDE4-AB4F-B1FF-10597A2B9B82}"/>
              </a:ext>
            </a:extLst>
          </p:cNvPr>
          <p:cNvSpPr>
            <a:spLocks noGrp="1"/>
          </p:cNvSpPr>
          <p:nvPr>
            <p:ph type="body" sz="quarter" idx="32" hasCustomPrompt="1"/>
          </p:nvPr>
        </p:nvSpPr>
        <p:spPr>
          <a:xfrm>
            <a:off x="8744348" y="4105568"/>
            <a:ext cx="1765511" cy="1430633"/>
          </a:xfrm>
          <a:prstGeom prst="rect">
            <a:avLst/>
          </a:prstGeom>
        </p:spPr>
        <p:txBody>
          <a:bodyPr>
            <a:normAutofit/>
          </a:bodyPr>
          <a:lstStyle>
            <a:lvl1pPr marL="0" indent="0">
              <a:lnSpc>
                <a:spcPct val="100000"/>
              </a:lnSpc>
              <a:buNone/>
              <a:defRPr sz="1100" b="0" i="0">
                <a:latin typeface="Arial" panose="020B0604020202020204" pitchFamily="34" charset="0"/>
                <a:cs typeface="Arial" panose="020B0604020202020204" pitchFamily="34" charset="0"/>
              </a:defRPr>
            </a:lvl1pPr>
          </a:lstStyle>
          <a:p>
            <a:pPr lvl="0"/>
            <a:r>
              <a:rPr lang="en-US"/>
              <a:t>Caption</a:t>
            </a:r>
          </a:p>
        </p:txBody>
      </p:sp>
      <p:sp>
        <p:nvSpPr>
          <p:cNvPr id="35" name="Text Placeholder 16">
            <a:extLst>
              <a:ext uri="{FF2B5EF4-FFF2-40B4-BE49-F238E27FC236}">
                <a16:creationId xmlns:a16="http://schemas.microsoft.com/office/drawing/2014/main" id="{CFC35235-020F-734F-AD10-D51DFA55CDF8}"/>
              </a:ext>
            </a:extLst>
          </p:cNvPr>
          <p:cNvSpPr>
            <a:spLocks noGrp="1"/>
          </p:cNvSpPr>
          <p:nvPr>
            <p:ph type="body" sz="quarter" idx="21" hasCustomPrompt="1"/>
          </p:nvPr>
        </p:nvSpPr>
        <p:spPr>
          <a:xfrm>
            <a:off x="509285" y="798167"/>
            <a:ext cx="6954467" cy="557085"/>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20" name="Text Placeholder 16">
            <a:extLst>
              <a:ext uri="{FF2B5EF4-FFF2-40B4-BE49-F238E27FC236}">
                <a16:creationId xmlns:a16="http://schemas.microsoft.com/office/drawing/2014/main" id="{C4DB3331-FA53-6241-B7B1-AF0F88CF5DFF}"/>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1555094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Gallery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7A5F2B-D8A2-554D-A8DF-B1C945EC2227}"/>
              </a:ext>
            </a:extLst>
          </p:cNvPr>
          <p:cNvPicPr>
            <a:picLocks noChangeAspect="1"/>
          </p:cNvPicPr>
          <p:nvPr userDrawn="1"/>
        </p:nvPicPr>
        <p:blipFill rotWithShape="1">
          <a:blip r:embed="rId2"/>
          <a:srcRect l="26336" r="60823" b="32816"/>
          <a:stretch/>
        </p:blipFill>
        <p:spPr>
          <a:xfrm>
            <a:off x="0" y="0"/>
            <a:ext cx="1295400" cy="6858000"/>
          </a:xfrm>
          <a:prstGeom prst="rect">
            <a:avLst/>
          </a:prstGeom>
          <a:noFill/>
        </p:spPr>
      </p:pic>
      <p:sp>
        <p:nvSpPr>
          <p:cNvPr id="7" name="Picture Placeholder 10">
            <a:extLst>
              <a:ext uri="{FF2B5EF4-FFF2-40B4-BE49-F238E27FC236}">
                <a16:creationId xmlns:a16="http://schemas.microsoft.com/office/drawing/2014/main" id="{F265D7C2-C34B-3C40-8F62-ACE1DBDE2DC8}"/>
              </a:ext>
            </a:extLst>
          </p:cNvPr>
          <p:cNvSpPr>
            <a:spLocks noGrp="1"/>
          </p:cNvSpPr>
          <p:nvPr>
            <p:ph type="pic" sz="quarter" idx="18"/>
          </p:nvPr>
        </p:nvSpPr>
        <p:spPr>
          <a:xfrm>
            <a:off x="1981200" y="1937737"/>
            <a:ext cx="2057400" cy="1491264"/>
          </a:xfrm>
          <a:prstGeom prst="rect">
            <a:avLst/>
          </a:prstGeom>
        </p:spPr>
        <p:txBody>
          <a:bodyPr/>
          <a:lstStyle/>
          <a:p>
            <a:endParaRPr lang="en-US"/>
          </a:p>
        </p:txBody>
      </p:sp>
      <p:sp>
        <p:nvSpPr>
          <p:cNvPr id="8" name="Picture Placeholder 10">
            <a:extLst>
              <a:ext uri="{FF2B5EF4-FFF2-40B4-BE49-F238E27FC236}">
                <a16:creationId xmlns:a16="http://schemas.microsoft.com/office/drawing/2014/main" id="{0BCE00D3-E0D8-FD45-BD37-8E6B62010DDF}"/>
              </a:ext>
            </a:extLst>
          </p:cNvPr>
          <p:cNvSpPr>
            <a:spLocks noGrp="1"/>
          </p:cNvSpPr>
          <p:nvPr>
            <p:ph type="pic" sz="quarter" idx="19"/>
          </p:nvPr>
        </p:nvSpPr>
        <p:spPr>
          <a:xfrm>
            <a:off x="4256881" y="1957035"/>
            <a:ext cx="1620838" cy="3733799"/>
          </a:xfrm>
          <a:prstGeom prst="rect">
            <a:avLst/>
          </a:prstGeom>
        </p:spPr>
        <p:txBody>
          <a:bodyPr/>
          <a:lstStyle/>
          <a:p>
            <a:endParaRPr lang="en-US"/>
          </a:p>
        </p:txBody>
      </p:sp>
      <p:sp>
        <p:nvSpPr>
          <p:cNvPr id="9" name="Picture Placeholder 10">
            <a:extLst>
              <a:ext uri="{FF2B5EF4-FFF2-40B4-BE49-F238E27FC236}">
                <a16:creationId xmlns:a16="http://schemas.microsoft.com/office/drawing/2014/main" id="{7DD26B29-291B-6C46-ACCE-A2F11CF7DBE5}"/>
              </a:ext>
            </a:extLst>
          </p:cNvPr>
          <p:cNvSpPr>
            <a:spLocks noGrp="1"/>
          </p:cNvSpPr>
          <p:nvPr>
            <p:ph type="pic" sz="quarter" idx="20"/>
          </p:nvPr>
        </p:nvSpPr>
        <p:spPr>
          <a:xfrm>
            <a:off x="1981200" y="3664440"/>
            <a:ext cx="2057400" cy="2012460"/>
          </a:xfrm>
          <a:prstGeom prst="rect">
            <a:avLst/>
          </a:prstGeom>
        </p:spPr>
        <p:txBody>
          <a:bodyPr/>
          <a:lstStyle/>
          <a:p>
            <a:endParaRPr lang="en-US"/>
          </a:p>
        </p:txBody>
      </p:sp>
      <p:sp>
        <p:nvSpPr>
          <p:cNvPr id="12" name="Picture Placeholder 10">
            <a:extLst>
              <a:ext uri="{FF2B5EF4-FFF2-40B4-BE49-F238E27FC236}">
                <a16:creationId xmlns:a16="http://schemas.microsoft.com/office/drawing/2014/main" id="{0150F97D-9FA5-8B4A-B863-F5B6B7B195B7}"/>
              </a:ext>
            </a:extLst>
          </p:cNvPr>
          <p:cNvSpPr>
            <a:spLocks noGrp="1"/>
          </p:cNvSpPr>
          <p:nvPr>
            <p:ph type="pic" sz="quarter" idx="23"/>
          </p:nvPr>
        </p:nvSpPr>
        <p:spPr>
          <a:xfrm>
            <a:off x="6096000" y="2713360"/>
            <a:ext cx="4800600" cy="2977474"/>
          </a:xfrm>
          <a:prstGeom prst="rect">
            <a:avLst/>
          </a:prstGeom>
        </p:spPr>
        <p:txBody>
          <a:bodyPr/>
          <a:lstStyle/>
          <a:p>
            <a:endParaRPr lang="en-US"/>
          </a:p>
        </p:txBody>
      </p:sp>
      <p:sp>
        <p:nvSpPr>
          <p:cNvPr id="18" name="Text Placeholder 2">
            <a:extLst>
              <a:ext uri="{FF2B5EF4-FFF2-40B4-BE49-F238E27FC236}">
                <a16:creationId xmlns:a16="http://schemas.microsoft.com/office/drawing/2014/main" id="{00D206DB-D33B-9C49-8A60-BD5FFF085736}"/>
              </a:ext>
            </a:extLst>
          </p:cNvPr>
          <p:cNvSpPr>
            <a:spLocks noGrp="1"/>
          </p:cNvSpPr>
          <p:nvPr>
            <p:ph type="body" sz="quarter" idx="16" hasCustomPrompt="1"/>
          </p:nvPr>
        </p:nvSpPr>
        <p:spPr>
          <a:xfrm>
            <a:off x="6096000" y="1957035"/>
            <a:ext cx="4800600" cy="709965"/>
          </a:xfrm>
          <a:prstGeom prst="rect">
            <a:avLst/>
          </a:prstGeom>
        </p:spPr>
        <p:txBody>
          <a:bodyPr>
            <a:normAutofit/>
          </a:bodyPr>
          <a:lstStyle>
            <a:lvl1pPr marL="0" indent="0">
              <a:lnSpc>
                <a:spcPct val="100000"/>
              </a:lnSpc>
              <a:buNone/>
              <a:defRPr sz="1400" b="0" i="0">
                <a:latin typeface="Arial" panose="020B0604020202020204" pitchFamily="34" charset="0"/>
                <a:cs typeface="Arial" panose="020B0604020202020204" pitchFamily="34" charset="0"/>
              </a:defRPr>
            </a:lvl1pPr>
          </a:lstStyle>
          <a:p>
            <a:pPr lvl="0"/>
            <a:r>
              <a:rPr lang="en-US"/>
              <a:t>Body</a:t>
            </a:r>
          </a:p>
        </p:txBody>
      </p:sp>
      <p:sp>
        <p:nvSpPr>
          <p:cNvPr id="19" name="Rectangle 18">
            <a:extLst>
              <a:ext uri="{FF2B5EF4-FFF2-40B4-BE49-F238E27FC236}">
                <a16:creationId xmlns:a16="http://schemas.microsoft.com/office/drawing/2014/main" id="{3F0DAA54-CE07-5B41-A3B6-488248D3A51A}"/>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FB2750C-0603-3D49-8EBE-3323A8A1210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22" name="Picture Placeholder 23">
            <a:extLst>
              <a:ext uri="{FF2B5EF4-FFF2-40B4-BE49-F238E27FC236}">
                <a16:creationId xmlns:a16="http://schemas.microsoft.com/office/drawing/2014/main" id="{B9DFCDD3-A3DE-DB42-909F-9580A34AF23F}"/>
              </a:ext>
            </a:extLst>
          </p:cNvPr>
          <p:cNvSpPr>
            <a:spLocks noGrp="1"/>
          </p:cNvSpPr>
          <p:nvPr>
            <p:ph type="pic" sz="quarter" idx="24"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23" name="Text Placeholder 16">
            <a:extLst>
              <a:ext uri="{FF2B5EF4-FFF2-40B4-BE49-F238E27FC236}">
                <a16:creationId xmlns:a16="http://schemas.microsoft.com/office/drawing/2014/main" id="{27A25033-2DFE-FB4C-9F7B-50696DCDE7DF}"/>
              </a:ext>
            </a:extLst>
          </p:cNvPr>
          <p:cNvSpPr>
            <a:spLocks noGrp="1"/>
          </p:cNvSpPr>
          <p:nvPr>
            <p:ph type="body" sz="quarter" idx="21" hasCustomPrompt="1"/>
          </p:nvPr>
        </p:nvSpPr>
        <p:spPr>
          <a:xfrm>
            <a:off x="1883564" y="798167"/>
            <a:ext cx="5592503" cy="619304"/>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
        <p:nvSpPr>
          <p:cNvPr id="13" name="Text Placeholder 16">
            <a:extLst>
              <a:ext uri="{FF2B5EF4-FFF2-40B4-BE49-F238E27FC236}">
                <a16:creationId xmlns:a16="http://schemas.microsoft.com/office/drawing/2014/main" id="{4FF2BFF6-C587-AD4F-85AA-60F259FDAE1D}"/>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Tree>
    <p:extLst>
      <p:ext uri="{BB962C8B-B14F-4D97-AF65-F5344CB8AC3E}">
        <p14:creationId xmlns:p14="http://schemas.microsoft.com/office/powerpoint/2010/main" val="232219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1F1D3C-C886-EE4B-BDB3-5C761274954F}"/>
              </a:ext>
              <a:ext uri="{C183D7F6-B498-43B3-948B-1728B52AA6E4}">
                <adec:decorative xmlns:adec="http://schemas.microsoft.com/office/drawing/2017/decorative" val="1"/>
              </a:ext>
            </a:extLst>
          </p:cNvPr>
          <p:cNvSpPr/>
          <p:nvPr userDrawn="1"/>
        </p:nvSpPr>
        <p:spPr>
          <a:xfrm>
            <a:off x="7237927" y="3390363"/>
            <a:ext cx="4649440" cy="170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B8FDB-4A41-5C4A-AFAA-4A56142D9D4D}"/>
              </a:ext>
            </a:extLst>
          </p:cNvPr>
          <p:cNvSpPr>
            <a:spLocks noGrp="1"/>
          </p:cNvSpPr>
          <p:nvPr>
            <p:ph type="title" hasCustomPrompt="1"/>
          </p:nvPr>
        </p:nvSpPr>
        <p:spPr>
          <a:xfrm>
            <a:off x="7585656" y="3631842"/>
            <a:ext cx="4005330" cy="1265129"/>
          </a:xfrm>
          <a:prstGeom prst="rect">
            <a:avLst/>
          </a:prstGeom>
        </p:spPr>
        <p:txBody>
          <a:bodyPr anchor="ctr" anchorCtr="0"/>
          <a:lstStyle>
            <a:lvl1pPr>
              <a:defRPr sz="3300" b="1" i="0" baseline="0">
                <a:solidFill>
                  <a:sysClr val="windowText" lastClr="000000"/>
                </a:solidFill>
                <a:latin typeface="Arial" panose="020B0604020202020204" pitchFamily="34" charset="0"/>
                <a:cs typeface="Arial" panose="020B0604020202020204" pitchFamily="34" charset="0"/>
              </a:defRPr>
            </a:lvl1pPr>
          </a:lstStyle>
          <a:p>
            <a:r>
              <a:rPr lang="en-US"/>
              <a:t>CLICK TO EDIT MASTER TITLE</a:t>
            </a:r>
          </a:p>
        </p:txBody>
      </p:sp>
      <p:pic>
        <p:nvPicPr>
          <p:cNvPr id="5" name="Picture 4" descr="University of Massachusetts Amherst">
            <a:extLst>
              <a:ext uri="{FF2B5EF4-FFF2-40B4-BE49-F238E27FC236}">
                <a16:creationId xmlns:a16="http://schemas.microsoft.com/office/drawing/2014/main" id="{8AEA7E88-3573-6AA8-143D-378C80AC4E5C}"/>
              </a:ext>
            </a:extLst>
          </p:cNvPr>
          <p:cNvPicPr>
            <a:picLocks noChangeAspect="1"/>
          </p:cNvPicPr>
          <p:nvPr userDrawn="1"/>
        </p:nvPicPr>
        <p:blipFill>
          <a:blip r:embed="rId2">
            <a:alphaModFix amt="35000"/>
          </a:blip>
          <a:stretch>
            <a:fillRect/>
          </a:stretch>
        </p:blipFill>
        <p:spPr>
          <a:xfrm>
            <a:off x="1122234" y="1213254"/>
            <a:ext cx="4837176" cy="4837176"/>
          </a:xfrm>
          <a:prstGeom prst="rect">
            <a:avLst/>
          </a:prstGeom>
        </p:spPr>
      </p:pic>
    </p:spTree>
    <p:extLst>
      <p:ext uri="{BB962C8B-B14F-4D97-AF65-F5344CB8AC3E}">
        <p14:creationId xmlns:p14="http://schemas.microsoft.com/office/powerpoint/2010/main" val="535942746"/>
      </p:ext>
    </p:extLst>
  </p:cSld>
  <p:clrMapOvr>
    <a:masterClrMapping/>
  </p:clrMapOvr>
  <p:extLst>
    <p:ext uri="{DCECCB84-F9BA-43D5-87BE-67443E8EF086}">
      <p15:sldGuideLst xmlns:p15="http://schemas.microsoft.com/office/powerpoint/2012/main">
        <p15:guide id="1" pos="4776" userDrawn="1">
          <p15:clr>
            <a:srgbClr val="FBAE40"/>
          </p15:clr>
        </p15:guide>
        <p15:guide id="2" orient="horz" pos="22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motional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EA8AA9-F776-A947-8AC5-11D7C5DDAD6C}"/>
              </a:ext>
            </a:extLst>
          </p:cNvPr>
          <p:cNvSpPr/>
          <p:nvPr userDrawn="1"/>
        </p:nvSpPr>
        <p:spPr>
          <a:xfrm>
            <a:off x="10896600" y="1943100"/>
            <a:ext cx="1295400" cy="4271595"/>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11">
            <a:extLst>
              <a:ext uri="{FF2B5EF4-FFF2-40B4-BE49-F238E27FC236}">
                <a16:creationId xmlns:a16="http://schemas.microsoft.com/office/drawing/2014/main" id="{CF036599-BC7D-5C44-822F-07894BD0E0AD}"/>
              </a:ext>
            </a:extLst>
          </p:cNvPr>
          <p:cNvSpPr>
            <a:spLocks noGrp="1"/>
          </p:cNvSpPr>
          <p:nvPr>
            <p:ph type="pic" sz="quarter" idx="15"/>
          </p:nvPr>
        </p:nvSpPr>
        <p:spPr>
          <a:xfrm>
            <a:off x="7467600" y="2667000"/>
            <a:ext cx="4114800" cy="2672597"/>
          </a:xfrm>
          <a:prstGeom prst="rect">
            <a:avLst/>
          </a:prstGeom>
        </p:spPr>
        <p:txBody>
          <a:bodyPr/>
          <a:lstStyle/>
          <a:p>
            <a:endParaRPr lang="en-US"/>
          </a:p>
        </p:txBody>
      </p:sp>
      <p:sp>
        <p:nvSpPr>
          <p:cNvPr id="10" name="Text Placeholder 18">
            <a:extLst>
              <a:ext uri="{FF2B5EF4-FFF2-40B4-BE49-F238E27FC236}">
                <a16:creationId xmlns:a16="http://schemas.microsoft.com/office/drawing/2014/main" id="{C64084C5-2B07-F644-BDAE-0C2DCF41C374}"/>
              </a:ext>
            </a:extLst>
          </p:cNvPr>
          <p:cNvSpPr>
            <a:spLocks noGrp="1"/>
          </p:cNvSpPr>
          <p:nvPr>
            <p:ph type="body" sz="quarter" idx="16" hasCustomPrompt="1"/>
          </p:nvPr>
        </p:nvSpPr>
        <p:spPr>
          <a:xfrm>
            <a:off x="509283" y="1816099"/>
            <a:ext cx="5586715" cy="3733800"/>
          </a:xfrm>
          <a:prstGeom prst="rect">
            <a:avLst/>
          </a:prstGeom>
        </p:spPr>
        <p:txBody>
          <a:bodyPr>
            <a:normAutofit/>
          </a:bodyPr>
          <a:lstStyle>
            <a:lvl1pPr marL="342900" indent="-342900">
              <a:lnSpc>
                <a:spcPct val="150000"/>
              </a:lnSpc>
              <a:buFont typeface="+mj-lt"/>
              <a:buAutoNum type="arabicPeriod"/>
              <a:defRPr sz="1200" b="0" i="0">
                <a:latin typeface="Arial" panose="020B0604020202020204" pitchFamily="34" charset="0"/>
                <a:cs typeface="Arial" panose="020B0604020202020204" pitchFamily="34" charset="0"/>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Body or </a:t>
            </a:r>
            <a:r>
              <a:rPr lang="en-US" err="1"/>
              <a:t>Bulllets</a:t>
            </a:r>
            <a:endParaRPr lang="en-US"/>
          </a:p>
          <a:p>
            <a:pPr lvl="0"/>
            <a:r>
              <a:rPr lang="en-US"/>
              <a:t>…</a:t>
            </a:r>
          </a:p>
          <a:p>
            <a:pPr lvl="0"/>
            <a:r>
              <a:rPr lang="en-US"/>
              <a:t>…</a:t>
            </a:r>
          </a:p>
          <a:p>
            <a:pPr lvl="0"/>
            <a:r>
              <a:rPr lang="en-US"/>
              <a:t>…</a:t>
            </a:r>
          </a:p>
        </p:txBody>
      </p:sp>
      <p:sp>
        <p:nvSpPr>
          <p:cNvPr id="11" name="Picture Placeholder 9">
            <a:extLst>
              <a:ext uri="{FF2B5EF4-FFF2-40B4-BE49-F238E27FC236}">
                <a16:creationId xmlns:a16="http://schemas.microsoft.com/office/drawing/2014/main" id="{698840B7-B201-2E47-B5A4-4FB5ECAB1904}"/>
              </a:ext>
            </a:extLst>
          </p:cNvPr>
          <p:cNvSpPr>
            <a:spLocks noGrp="1"/>
          </p:cNvSpPr>
          <p:nvPr>
            <p:ph type="pic" sz="quarter" idx="14"/>
          </p:nvPr>
        </p:nvSpPr>
        <p:spPr>
          <a:xfrm>
            <a:off x="9524998" y="1181101"/>
            <a:ext cx="2349522" cy="1926072"/>
          </a:xfrm>
          <a:prstGeom prst="rect">
            <a:avLst/>
          </a:prstGeom>
        </p:spPr>
        <p:txBody>
          <a:bodyPr/>
          <a:lstStyle/>
          <a:p>
            <a:endParaRPr lang="en-US"/>
          </a:p>
        </p:txBody>
      </p:sp>
      <p:sp>
        <p:nvSpPr>
          <p:cNvPr id="16" name="Rectangle 15">
            <a:extLst>
              <a:ext uri="{FF2B5EF4-FFF2-40B4-BE49-F238E27FC236}">
                <a16:creationId xmlns:a16="http://schemas.microsoft.com/office/drawing/2014/main" id="{1A2BDD93-71BF-A644-806E-07D6EC346B6B}"/>
              </a:ext>
            </a:extLst>
          </p:cNvPr>
          <p:cNvSpPr/>
          <p:nvPr userDrawn="1"/>
        </p:nvSpPr>
        <p:spPr>
          <a:xfrm>
            <a:off x="-1" y="5981700"/>
            <a:ext cx="12191999"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7C1E322-AEE5-B64D-A0F2-8E5B99B33074}"/>
              </a:ext>
            </a:extLst>
          </p:cNvPr>
          <p:cNvCxnSpPr>
            <a:cxnSpLocks/>
          </p:cNvCxnSpPr>
          <p:nvPr userDrawn="1"/>
        </p:nvCxnSpPr>
        <p:spPr>
          <a:xfrm flipH="1">
            <a:off x="4039566" y="6631822"/>
            <a:ext cx="7542834" cy="0"/>
          </a:xfrm>
          <a:prstGeom prst="line">
            <a:avLst/>
          </a:prstGeom>
          <a:ln w="6350">
            <a:solidFill>
              <a:srgbClr val="7D172C"/>
            </a:solidFill>
          </a:ln>
        </p:spPr>
        <p:style>
          <a:lnRef idx="1">
            <a:schemeClr val="accent1"/>
          </a:lnRef>
          <a:fillRef idx="0">
            <a:schemeClr val="accent1"/>
          </a:fillRef>
          <a:effectRef idx="0">
            <a:schemeClr val="accent1"/>
          </a:effectRef>
          <a:fontRef idx="minor">
            <a:schemeClr val="tx1"/>
          </a:fontRef>
        </p:style>
      </p:cxnSp>
      <p:sp>
        <p:nvSpPr>
          <p:cNvPr id="19" name="Picture Placeholder 23">
            <a:extLst>
              <a:ext uri="{FF2B5EF4-FFF2-40B4-BE49-F238E27FC236}">
                <a16:creationId xmlns:a16="http://schemas.microsoft.com/office/drawing/2014/main" id="{2FD3C6F8-786A-D546-884E-DAE65065BAD3}"/>
              </a:ext>
            </a:extLst>
          </p:cNvPr>
          <p:cNvSpPr>
            <a:spLocks noGrp="1"/>
          </p:cNvSpPr>
          <p:nvPr>
            <p:ph type="pic" sz="quarter" idx="19" hasCustomPrompt="1"/>
          </p:nvPr>
        </p:nvSpPr>
        <p:spPr>
          <a:xfrm>
            <a:off x="609600" y="6191024"/>
            <a:ext cx="3263900" cy="438375"/>
          </a:xfrm>
          <a:prstGeom prst="rect">
            <a:avLst/>
          </a:prstGeom>
        </p:spPr>
        <p:txBody>
          <a:bodyPr>
            <a:normAutofit/>
          </a:bodyPr>
          <a:lstStyle>
            <a:lvl1pPr marL="0" indent="0">
              <a:buNone/>
              <a:defRPr sz="1600" b="0" i="0">
                <a:latin typeface="Frutiger LT Std 55 Roman" panose="020B0602020204020204" pitchFamily="34" charset="0"/>
              </a:defRPr>
            </a:lvl1pPr>
          </a:lstStyle>
          <a:p>
            <a:r>
              <a:rPr lang="en-US"/>
              <a:t>Add dept. wordmark</a:t>
            </a:r>
          </a:p>
        </p:txBody>
      </p:sp>
      <p:sp>
        <p:nvSpPr>
          <p:cNvPr id="12" name="Text Placeholder 16">
            <a:extLst>
              <a:ext uri="{FF2B5EF4-FFF2-40B4-BE49-F238E27FC236}">
                <a16:creationId xmlns:a16="http://schemas.microsoft.com/office/drawing/2014/main" id="{060D8A02-C2D3-2640-96A8-077B5FD08F02}"/>
              </a:ext>
            </a:extLst>
          </p:cNvPr>
          <p:cNvSpPr>
            <a:spLocks noGrp="1"/>
          </p:cNvSpPr>
          <p:nvPr>
            <p:ph type="body" sz="quarter" idx="10" hasCustomPrompt="1"/>
          </p:nvPr>
        </p:nvSpPr>
        <p:spPr>
          <a:xfrm>
            <a:off x="9546119" y="6396384"/>
            <a:ext cx="2135867" cy="190684"/>
          </a:xfrm>
          <a:prstGeom prst="rect">
            <a:avLst/>
          </a:prstGeom>
          <a:noFill/>
          <a:ln>
            <a:noFill/>
          </a:ln>
        </p:spPr>
        <p:txBody>
          <a:bodyPr>
            <a:noAutofit/>
          </a:bodyPr>
          <a:lstStyle>
            <a:lvl1pPr marL="0" indent="0" algn="r">
              <a:buNone/>
              <a:defRPr sz="900" b="0" i="0">
                <a:solidFill>
                  <a:schemeClr val="tx1"/>
                </a:solidFill>
                <a:latin typeface="Arial" panose="020B0604020202020204" pitchFamily="34" charset="0"/>
                <a:cs typeface="Arial" panose="020B0604020202020204" pitchFamily="34" charset="0"/>
              </a:defRPr>
            </a:lvl1pPr>
          </a:lstStyle>
          <a:p>
            <a:pPr lvl="0"/>
            <a:r>
              <a:rPr lang="en-US"/>
              <a:t>Presentation Title and/or Date</a:t>
            </a:r>
          </a:p>
        </p:txBody>
      </p:sp>
      <p:sp>
        <p:nvSpPr>
          <p:cNvPr id="13" name="Text Placeholder 25">
            <a:extLst>
              <a:ext uri="{FF2B5EF4-FFF2-40B4-BE49-F238E27FC236}">
                <a16:creationId xmlns:a16="http://schemas.microsoft.com/office/drawing/2014/main" id="{E9F03D8C-62BE-0B40-BB1F-734C72FB249B}"/>
              </a:ext>
            </a:extLst>
          </p:cNvPr>
          <p:cNvSpPr>
            <a:spLocks noGrp="1"/>
          </p:cNvSpPr>
          <p:nvPr>
            <p:ph type="body" sz="quarter" idx="13" hasCustomPrompt="1"/>
          </p:nvPr>
        </p:nvSpPr>
        <p:spPr>
          <a:xfrm>
            <a:off x="521163" y="1260900"/>
            <a:ext cx="6259179" cy="425450"/>
          </a:xfrm>
          <a:prstGeom prst="rect">
            <a:avLst/>
          </a:prstGeom>
        </p:spPr>
        <p:txBody>
          <a:bodyPr/>
          <a:lstStyle>
            <a:lvl1pPr marL="0" indent="0">
              <a:buNone/>
              <a:defRPr sz="1400" b="0" i="0" spc="300">
                <a:solidFill>
                  <a:srgbClr val="63666A"/>
                </a:solidFill>
                <a:latin typeface="Arial" panose="020B0604020202020204" pitchFamily="34" charset="0"/>
                <a:cs typeface="Arial" panose="020B0604020202020204" pitchFamily="34" charset="0"/>
              </a:defRPr>
            </a:lvl1pPr>
          </a:lstStyle>
          <a:p>
            <a:pPr lvl="0"/>
            <a:r>
              <a:rPr lang="en-US"/>
              <a:t>SUBTITLE</a:t>
            </a:r>
          </a:p>
        </p:txBody>
      </p:sp>
      <p:sp>
        <p:nvSpPr>
          <p:cNvPr id="14" name="Text Placeholder 16">
            <a:extLst>
              <a:ext uri="{FF2B5EF4-FFF2-40B4-BE49-F238E27FC236}">
                <a16:creationId xmlns:a16="http://schemas.microsoft.com/office/drawing/2014/main" id="{80CFB230-B909-CF46-A7E0-2C28DAA69909}"/>
              </a:ext>
            </a:extLst>
          </p:cNvPr>
          <p:cNvSpPr>
            <a:spLocks noGrp="1"/>
          </p:cNvSpPr>
          <p:nvPr>
            <p:ph type="body" sz="quarter" idx="20" hasCustomPrompt="1"/>
          </p:nvPr>
        </p:nvSpPr>
        <p:spPr>
          <a:xfrm>
            <a:off x="509285" y="798167"/>
            <a:ext cx="6272515" cy="549856"/>
          </a:xfrm>
          <a:prstGeom prst="rect">
            <a:avLst/>
          </a:prstGeom>
        </p:spPr>
        <p:txBody>
          <a:bodyPr>
            <a:normAutofit/>
          </a:bodyPr>
          <a:lstStyle>
            <a:lvl1pPr marL="0" indent="0">
              <a:buNone/>
              <a:defRPr sz="3200" b="0" i="0">
                <a:solidFill>
                  <a:srgbClr val="881C1C"/>
                </a:solidFill>
                <a:latin typeface="Times New Roman" panose="02020603050405020304" pitchFamily="18" charset="0"/>
                <a:cs typeface="Times New Roman" panose="02020603050405020304" pitchFamily="18" charset="0"/>
              </a:defRPr>
            </a:lvl1pPr>
          </a:lstStyle>
          <a:p>
            <a:pPr lvl="0"/>
            <a:r>
              <a:rPr lang="en-US"/>
              <a:t>Click to add title</a:t>
            </a:r>
          </a:p>
        </p:txBody>
      </p:sp>
    </p:spTree>
    <p:extLst>
      <p:ext uri="{BB962C8B-B14F-4D97-AF65-F5344CB8AC3E}">
        <p14:creationId xmlns:p14="http://schemas.microsoft.com/office/powerpoint/2010/main" val="2202123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419A67-2FB1-EF41-8EB8-1A4C87C73997}"/>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F79C5C7-4504-194F-BD52-9784A7023C91}"/>
              </a:ext>
            </a:extLst>
          </p:cNvPr>
          <p:cNvPicPr>
            <a:picLocks noChangeAspect="1"/>
          </p:cNvPicPr>
          <p:nvPr userDrawn="1"/>
        </p:nvPicPr>
        <p:blipFill rotWithShape="1">
          <a:blip r:embed="rId3"/>
          <a:srcRect l="-1576" r="-1555" b="-9027"/>
          <a:stretch/>
        </p:blipFill>
        <p:spPr>
          <a:xfrm>
            <a:off x="3455803" y="2927402"/>
            <a:ext cx="5280394" cy="816931"/>
          </a:xfrm>
          <a:prstGeom prst="rect">
            <a:avLst/>
          </a:prstGeom>
        </p:spPr>
      </p:pic>
    </p:spTree>
    <p:extLst>
      <p:ext uri="{BB962C8B-B14F-4D97-AF65-F5344CB8AC3E}">
        <p14:creationId xmlns:p14="http://schemas.microsoft.com/office/powerpoint/2010/main" val="1395245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98FE5C-10DD-B94E-9B48-5508BA2296C4}"/>
              </a:ext>
            </a:extLst>
          </p:cNvPr>
          <p:cNvPicPr>
            <a:picLocks noChangeAspect="1"/>
          </p:cNvPicPr>
          <p:nvPr userDrawn="1"/>
        </p:nvPicPr>
        <p:blipFill rotWithShape="1">
          <a:blip r:embed="rId2"/>
          <a:srcRect t="22206" b="2220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81A7833-95F2-F743-AAB4-68C8893061A6}"/>
              </a:ext>
            </a:extLst>
          </p:cNvPr>
          <p:cNvPicPr>
            <a:picLocks noChangeAspect="1"/>
          </p:cNvPicPr>
          <p:nvPr userDrawn="1"/>
        </p:nvPicPr>
        <p:blipFill>
          <a:blip r:embed="rId3"/>
          <a:stretch>
            <a:fillRect/>
          </a:stretch>
        </p:blipFill>
        <p:spPr>
          <a:xfrm>
            <a:off x="3558633" y="2923068"/>
            <a:ext cx="5074734" cy="742644"/>
          </a:xfrm>
          <a:prstGeom prst="rect">
            <a:avLst/>
          </a:prstGeom>
        </p:spPr>
      </p:pic>
    </p:spTree>
    <p:extLst>
      <p:ext uri="{BB962C8B-B14F-4D97-AF65-F5344CB8AC3E}">
        <p14:creationId xmlns:p14="http://schemas.microsoft.com/office/powerpoint/2010/main" val="226473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Block-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7B8525-0552-68C4-0020-7CD438DC7E8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F25685DD-1913-78A8-2B77-ED0CDF0C92CD}"/>
              </a:ext>
            </a:extLst>
          </p:cNvPr>
          <p:cNvSpPr>
            <a:spLocks noGrp="1"/>
          </p:cNvSpPr>
          <p:nvPr>
            <p:ph type="body" sz="quarter" idx="11"/>
          </p:nvPr>
        </p:nvSpPr>
        <p:spPr>
          <a:xfrm>
            <a:off x="630936" y="1485900"/>
            <a:ext cx="9802368" cy="3806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BACFC7A-8C3F-260E-EDB1-96B00AE65DAF}"/>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252728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Text_P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B07487-6E8E-6288-BD1E-CF6315A1848C}"/>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869B4C3A-2D61-20A1-6DD3-8E5EE6CA4735}"/>
              </a:ext>
            </a:extLst>
          </p:cNvPr>
          <p:cNvSpPr>
            <a:spLocks noGrp="1"/>
          </p:cNvSpPr>
          <p:nvPr>
            <p:ph type="body" sz="quarter" idx="10"/>
          </p:nvPr>
        </p:nvSpPr>
        <p:spPr>
          <a:xfrm>
            <a:off x="630935" y="1490472"/>
            <a:ext cx="5303520" cy="3825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29D487BE-6968-AE8E-4B68-C0CC5FBB5CA7}"/>
              </a:ext>
            </a:extLst>
          </p:cNvPr>
          <p:cNvSpPr>
            <a:spLocks noGrp="1"/>
          </p:cNvSpPr>
          <p:nvPr>
            <p:ph type="pic" sz="quarter" idx="11"/>
          </p:nvPr>
        </p:nvSpPr>
        <p:spPr>
          <a:xfrm>
            <a:off x="6224587" y="1490472"/>
            <a:ext cx="5047488" cy="3824288"/>
          </a:xfrm>
        </p:spPr>
        <p:txBody>
          <a:bodyPr/>
          <a:lstStyle/>
          <a:p>
            <a:endParaRPr lang="en-US"/>
          </a:p>
        </p:txBody>
      </p:sp>
      <p:sp>
        <p:nvSpPr>
          <p:cNvPr id="12" name="Slide Number Placeholder 11">
            <a:extLst>
              <a:ext uri="{FF2B5EF4-FFF2-40B4-BE49-F238E27FC236}">
                <a16:creationId xmlns:a16="http://schemas.microsoft.com/office/drawing/2014/main" id="{924798C9-FB76-7ECE-9E1E-51242817C498}"/>
              </a:ext>
            </a:extLst>
          </p:cNvPr>
          <p:cNvSpPr>
            <a:spLocks noGrp="1"/>
          </p:cNvSpPr>
          <p:nvPr>
            <p:ph type="sldNum" sz="quarter" idx="12"/>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761300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Text_Char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7E637B-6246-9934-9E9E-8028E18DEA27}"/>
              </a:ext>
            </a:extLst>
          </p:cNvPr>
          <p:cNvSpPr>
            <a:spLocks noGrp="1"/>
          </p:cNvSpPr>
          <p:nvPr>
            <p:ph type="title"/>
          </p:nvPr>
        </p:nvSpPr>
        <p:spPr/>
        <p:txBody>
          <a:bodyPr/>
          <a:lstStyle/>
          <a:p>
            <a:r>
              <a:rPr lang="en-US"/>
              <a:t>Click to edit Master title style</a:t>
            </a:r>
          </a:p>
        </p:txBody>
      </p:sp>
      <p:sp>
        <p:nvSpPr>
          <p:cNvPr id="12" name="Text Placeholder 11">
            <a:extLst>
              <a:ext uri="{FF2B5EF4-FFF2-40B4-BE49-F238E27FC236}">
                <a16:creationId xmlns:a16="http://schemas.microsoft.com/office/drawing/2014/main" id="{D6435AC6-6E05-0182-54E7-60A16226987A}"/>
              </a:ext>
            </a:extLst>
          </p:cNvPr>
          <p:cNvSpPr>
            <a:spLocks noGrp="1"/>
          </p:cNvSpPr>
          <p:nvPr>
            <p:ph type="body" sz="quarter" idx="11"/>
          </p:nvPr>
        </p:nvSpPr>
        <p:spPr>
          <a:xfrm>
            <a:off x="630936" y="1490472"/>
            <a:ext cx="5303520" cy="3822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hart Placeholder 15">
            <a:extLst>
              <a:ext uri="{FF2B5EF4-FFF2-40B4-BE49-F238E27FC236}">
                <a16:creationId xmlns:a16="http://schemas.microsoft.com/office/drawing/2014/main" id="{EE62482E-CE7E-5713-BEE0-8148EF195F01}"/>
              </a:ext>
            </a:extLst>
          </p:cNvPr>
          <p:cNvSpPr>
            <a:spLocks noGrp="1"/>
          </p:cNvSpPr>
          <p:nvPr>
            <p:ph type="chart" sz="quarter" idx="12"/>
          </p:nvPr>
        </p:nvSpPr>
        <p:spPr>
          <a:xfrm>
            <a:off x="6227064" y="1490472"/>
            <a:ext cx="5043487" cy="3822191"/>
          </a:xfrm>
        </p:spPr>
        <p:txBody>
          <a:bodyPr/>
          <a:lstStyle/>
          <a:p>
            <a:endParaRPr lang="en-US"/>
          </a:p>
        </p:txBody>
      </p:sp>
      <p:sp>
        <p:nvSpPr>
          <p:cNvPr id="8" name="Slide Number Placeholder 7">
            <a:extLst>
              <a:ext uri="{FF2B5EF4-FFF2-40B4-BE49-F238E27FC236}">
                <a16:creationId xmlns:a16="http://schemas.microsoft.com/office/drawing/2014/main" id="{0BEEB1CD-1C6B-288E-6E3F-05307E725FE6}"/>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7411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block-Pic">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C649E2-1C72-6CD6-7504-3DF58464182C}"/>
              </a:ext>
            </a:extLst>
          </p:cNvPr>
          <p:cNvSpPr>
            <a:spLocks noGrp="1"/>
          </p:cNvSpPr>
          <p:nvPr>
            <p:ph type="title"/>
          </p:nvPr>
        </p:nvSpPr>
        <p:spPr/>
        <p:txBody>
          <a:bodyPr/>
          <a:lstStyle/>
          <a:p>
            <a:r>
              <a:rPr lang="en-US"/>
              <a:t>Click to edit Master title style</a:t>
            </a:r>
          </a:p>
        </p:txBody>
      </p:sp>
      <p:sp>
        <p:nvSpPr>
          <p:cNvPr id="11" name="Picture Placeholder 10">
            <a:extLst>
              <a:ext uri="{FF2B5EF4-FFF2-40B4-BE49-F238E27FC236}">
                <a16:creationId xmlns:a16="http://schemas.microsoft.com/office/drawing/2014/main" id="{70607F7A-1601-6397-26EB-C823B304DF84}"/>
              </a:ext>
            </a:extLst>
          </p:cNvPr>
          <p:cNvSpPr>
            <a:spLocks noGrp="1"/>
          </p:cNvSpPr>
          <p:nvPr>
            <p:ph type="pic" sz="quarter" idx="11"/>
          </p:nvPr>
        </p:nvSpPr>
        <p:spPr>
          <a:xfrm>
            <a:off x="630238" y="1485900"/>
            <a:ext cx="9802812" cy="3824288"/>
          </a:xfrm>
        </p:spPr>
        <p:txBody>
          <a:bodyPr/>
          <a:lstStyle/>
          <a:p>
            <a:endParaRPr lang="en-US"/>
          </a:p>
        </p:txBody>
      </p:sp>
      <p:sp>
        <p:nvSpPr>
          <p:cNvPr id="8" name="Slide Number Placeholder 7">
            <a:extLst>
              <a:ext uri="{FF2B5EF4-FFF2-40B4-BE49-F238E27FC236}">
                <a16:creationId xmlns:a16="http://schemas.microsoft.com/office/drawing/2014/main" id="{7595E5B4-6E56-8B7E-5ECA-698EE8B68754}"/>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311050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block-Char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C70321-7E7F-529B-3023-B8F9961BCEA1}"/>
              </a:ext>
            </a:extLst>
          </p:cNvPr>
          <p:cNvSpPr>
            <a:spLocks noGrp="1"/>
          </p:cNvSpPr>
          <p:nvPr>
            <p:ph type="title"/>
          </p:nvPr>
        </p:nvSpPr>
        <p:spPr/>
        <p:txBody>
          <a:bodyPr/>
          <a:lstStyle/>
          <a:p>
            <a:r>
              <a:rPr lang="en-US"/>
              <a:t>Click to edit Master title style</a:t>
            </a:r>
          </a:p>
        </p:txBody>
      </p:sp>
      <p:sp>
        <p:nvSpPr>
          <p:cNvPr id="13" name="Chart Placeholder 12">
            <a:extLst>
              <a:ext uri="{FF2B5EF4-FFF2-40B4-BE49-F238E27FC236}">
                <a16:creationId xmlns:a16="http://schemas.microsoft.com/office/drawing/2014/main" id="{E09D9997-7E8C-DF4A-9E03-B2B6AA8A8766}"/>
              </a:ext>
            </a:extLst>
          </p:cNvPr>
          <p:cNvSpPr>
            <a:spLocks noGrp="1"/>
          </p:cNvSpPr>
          <p:nvPr>
            <p:ph type="chart" sz="quarter" idx="11"/>
          </p:nvPr>
        </p:nvSpPr>
        <p:spPr>
          <a:xfrm>
            <a:off x="630936" y="1485900"/>
            <a:ext cx="9811512" cy="3824288"/>
          </a:xfrm>
        </p:spPr>
        <p:txBody>
          <a:bodyPr/>
          <a:lstStyle/>
          <a:p>
            <a:endParaRPr lang="en-US"/>
          </a:p>
        </p:txBody>
      </p:sp>
      <p:sp>
        <p:nvSpPr>
          <p:cNvPr id="10" name="Slide Number Placeholder 9">
            <a:extLst>
              <a:ext uri="{FF2B5EF4-FFF2-40B4-BE49-F238E27FC236}">
                <a16:creationId xmlns:a16="http://schemas.microsoft.com/office/drawing/2014/main" id="{F792B82A-5C8F-F4D4-BB24-1BDD7981ED09}"/>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144213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ock-Ta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76A2D7-20C9-B7D8-EA3C-E07CC9BBB72E}"/>
              </a:ext>
            </a:extLst>
          </p:cNvPr>
          <p:cNvSpPr>
            <a:spLocks noGrp="1"/>
          </p:cNvSpPr>
          <p:nvPr>
            <p:ph type="title"/>
          </p:nvPr>
        </p:nvSpPr>
        <p:spPr/>
        <p:txBody>
          <a:bodyPr/>
          <a:lstStyle/>
          <a:p>
            <a:r>
              <a:rPr lang="en-US"/>
              <a:t>Click to edit Master title style</a:t>
            </a:r>
          </a:p>
        </p:txBody>
      </p:sp>
      <p:sp>
        <p:nvSpPr>
          <p:cNvPr id="9" name="Table Placeholder 8">
            <a:extLst>
              <a:ext uri="{FF2B5EF4-FFF2-40B4-BE49-F238E27FC236}">
                <a16:creationId xmlns:a16="http://schemas.microsoft.com/office/drawing/2014/main" id="{EDB1CF9E-4694-E634-8C23-D4F852813E8B}"/>
              </a:ext>
            </a:extLst>
          </p:cNvPr>
          <p:cNvSpPr>
            <a:spLocks noGrp="1"/>
          </p:cNvSpPr>
          <p:nvPr>
            <p:ph type="tbl" sz="quarter" idx="11"/>
          </p:nvPr>
        </p:nvSpPr>
        <p:spPr>
          <a:xfrm>
            <a:off x="630936" y="1490472"/>
            <a:ext cx="9811512" cy="3824288"/>
          </a:xfrm>
        </p:spPr>
        <p:txBody>
          <a:bodyPr/>
          <a:lstStyle/>
          <a:p>
            <a:endParaRPr lang="en-US"/>
          </a:p>
        </p:txBody>
      </p:sp>
      <p:sp>
        <p:nvSpPr>
          <p:cNvPr id="6" name="Slide Number Placeholder 5">
            <a:extLst>
              <a:ext uri="{FF2B5EF4-FFF2-40B4-BE49-F238E27FC236}">
                <a16:creationId xmlns:a16="http://schemas.microsoft.com/office/drawing/2014/main" id="{EEF5481E-9F21-6AC7-4CEC-3A5D713293D0}"/>
              </a:ext>
            </a:extLst>
          </p:cNvPr>
          <p:cNvSpPr>
            <a:spLocks noGrp="1"/>
          </p:cNvSpPr>
          <p:nvPr>
            <p:ph type="sldNum" sz="quarter" idx="10"/>
          </p:nvPr>
        </p:nvSpPr>
        <p:spPr/>
        <p:txBody>
          <a:bodyPr/>
          <a:lstStyle/>
          <a:p>
            <a:r>
              <a:rPr lang="en-US"/>
              <a:t>Page </a:t>
            </a:r>
            <a:fld id="{DD29D99E-69EB-AA4D-BFC5-F52CB8D29AB0}" type="slidenum">
              <a:rPr lang="en-US" smtClean="0"/>
              <a:pPr/>
              <a:t>‹#›</a:t>
            </a:fld>
            <a:endParaRPr lang="en-US"/>
          </a:p>
        </p:txBody>
      </p:sp>
    </p:spTree>
    <p:extLst>
      <p:ext uri="{BB962C8B-B14F-4D97-AF65-F5344CB8AC3E}">
        <p14:creationId xmlns:p14="http://schemas.microsoft.com/office/powerpoint/2010/main" val="282492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FB538E5-2AB7-7B44-B72E-EFD2376B5F6F}"/>
              </a:ext>
            </a:extLst>
          </p:cNvPr>
          <p:cNvSpPr>
            <a:spLocks noGrp="1"/>
          </p:cNvSpPr>
          <p:nvPr>
            <p:ph type="title" hasCustomPrompt="1"/>
          </p:nvPr>
        </p:nvSpPr>
        <p:spPr>
          <a:xfrm>
            <a:off x="632178" y="5532437"/>
            <a:ext cx="9702447" cy="894121"/>
          </a:xfrm>
          <a:prstGeom prst="rect">
            <a:avLst/>
          </a:prstGeom>
        </p:spPr>
        <p:txBody>
          <a:bodyPr vert="horz" lIns="91440" tIns="45720" rIns="91440" bIns="45720" rtlCol="0" anchor="ctr">
            <a:normAutofit/>
          </a:bodyPr>
          <a:lstStyle>
            <a:lvl1pPr>
              <a:defRPr sz="3300" b="1" i="0" baseline="0">
                <a:solidFill>
                  <a:schemeClr val="bg1"/>
                </a:solidFill>
                <a:latin typeface="Arial" panose="020B0604020202020204" pitchFamily="34" charset="0"/>
                <a:cs typeface="Arial" panose="020B0604020202020204" pitchFamily="34" charset="0"/>
              </a:defRPr>
            </a:lvl1pPr>
          </a:lstStyle>
          <a:p>
            <a:r>
              <a:rPr lang="en-US"/>
              <a:t>Click to edit Divider title style</a:t>
            </a:r>
          </a:p>
        </p:txBody>
      </p:sp>
    </p:spTree>
    <p:extLst>
      <p:ext uri="{BB962C8B-B14F-4D97-AF65-F5344CB8AC3E}">
        <p14:creationId xmlns:p14="http://schemas.microsoft.com/office/powerpoint/2010/main" val="2385873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6.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0F814-5C09-4C47-A68D-C764E13F593A}"/>
              </a:ext>
              <a:ext uri="{C183D7F6-B498-43B3-948B-1728B52AA6E4}">
                <adec:decorative xmlns:adec="http://schemas.microsoft.com/office/drawing/2017/decorative" val="1"/>
              </a:ext>
            </a:extLst>
          </p:cNvPr>
          <p:cNvSpPr/>
          <p:nvPr userDrawn="1"/>
        </p:nvSpPr>
        <p:spPr>
          <a:xfrm>
            <a:off x="300625"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482852"/>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776" userDrawn="1">
          <p15:clr>
            <a:srgbClr val="F26B43"/>
          </p15:clr>
        </p15:guide>
        <p15:guide id="4" orient="horz" pos="22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0F814-5C09-4C47-A68D-C764E13F593A}"/>
              </a:ext>
              <a:ext uri="{C183D7F6-B498-43B3-948B-1728B52AA6E4}">
                <adec:decorative xmlns:adec="http://schemas.microsoft.com/office/drawing/2017/decorative" val="1"/>
              </a:ext>
            </a:extLst>
          </p:cNvPr>
          <p:cNvSpPr/>
          <p:nvPr userDrawn="1"/>
        </p:nvSpPr>
        <p:spPr>
          <a:xfrm>
            <a:off x="300625"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869187"/>
      </p:ext>
    </p:extLst>
  </p:cSld>
  <p:clrMap bg1="lt1" tx1="dk1" bg2="lt2" tx2="dk2" accent1="accent1" accent2="accent2" accent3="accent3" accent4="accent4" accent5="accent5" accent6="accent6" hlink="hlink" folHlink="folHlink"/>
  <p:sldLayoutIdLst>
    <p:sldLayoutId id="214748370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776" userDrawn="1">
          <p15:clr>
            <a:srgbClr val="F26B43"/>
          </p15:clr>
        </p15:guide>
        <p15:guide id="4" orient="horz" pos="22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2F07FE-5662-818B-D5D4-E9D68D391F24}"/>
              </a:ext>
            </a:extLst>
          </p:cNvPr>
          <p:cNvSpPr>
            <a:spLocks noGrp="1"/>
          </p:cNvSpPr>
          <p:nvPr>
            <p:ph type="sldNum" sz="quarter" idx="4"/>
          </p:nvPr>
        </p:nvSpPr>
        <p:spPr>
          <a:xfrm>
            <a:off x="10579608" y="1124712"/>
            <a:ext cx="1380744" cy="365125"/>
          </a:xfrm>
          <a:prstGeom prst="rect">
            <a:avLst/>
          </a:prstGeom>
        </p:spPr>
        <p:txBody>
          <a:bodyPr vert="horz" lIns="91440" tIns="45720" rIns="91440" bIns="45720" rtlCol="0" anchor="ctr"/>
          <a:lstStyle>
            <a:lvl1pPr algn="r">
              <a:defRPr sz="1200">
                <a:solidFill>
                  <a:schemeClr val="bg1">
                    <a:lumMod val="65000"/>
                  </a:schemeClr>
                </a:solidFill>
                <a:latin typeface="Arial" panose="020B0604020202020204" pitchFamily="34" charset="0"/>
                <a:cs typeface="Arial" panose="020B0604020202020204" pitchFamily="34" charset="0"/>
              </a:defRPr>
            </a:lvl1pPr>
          </a:lstStyle>
          <a:p>
            <a:r>
              <a:rPr lang="en-US"/>
              <a:t>Page </a:t>
            </a:r>
            <a:fld id="{DD29D99E-69EB-AA4D-BFC5-F52CB8D29AB0}" type="slidenum">
              <a:rPr lang="en-US" smtClean="0"/>
              <a:pPr/>
              <a:t>‹#›</a:t>
            </a:fld>
            <a:endParaRPr lang="en-US"/>
          </a:p>
        </p:txBody>
      </p:sp>
      <p:sp>
        <p:nvSpPr>
          <p:cNvPr id="9" name="Rectangle 8">
            <a:extLst>
              <a:ext uri="{FF2B5EF4-FFF2-40B4-BE49-F238E27FC236}">
                <a16:creationId xmlns:a16="http://schemas.microsoft.com/office/drawing/2014/main" id="{D9D77C2B-4081-F40B-0A4D-CF2AF10A0D45}"/>
              </a:ext>
            </a:extLst>
          </p:cNvPr>
          <p:cNvSpPr/>
          <p:nvPr userDrawn="1"/>
        </p:nvSpPr>
        <p:spPr>
          <a:xfrm>
            <a:off x="0" y="5532120"/>
            <a:ext cx="512064" cy="905256"/>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Logo&#10;&#10;Description automatically generated">
            <a:extLst>
              <a:ext uri="{FF2B5EF4-FFF2-40B4-BE49-F238E27FC236}">
                <a16:creationId xmlns:a16="http://schemas.microsoft.com/office/drawing/2014/main" id="{8C1F58E8-A254-A19A-E24E-FABDCA15CA0F}"/>
              </a:ext>
            </a:extLst>
          </p:cNvPr>
          <p:cNvPicPr>
            <a:picLocks noChangeAspect="1"/>
          </p:cNvPicPr>
          <p:nvPr userDrawn="1"/>
        </p:nvPicPr>
        <p:blipFill rotWithShape="1">
          <a:blip r:embed="rId8" cstate="hqprint">
            <a:extLst>
              <a:ext uri="{28A0092B-C50C-407E-A947-70E740481C1C}">
                <a14:useLocalDpi xmlns:a14="http://schemas.microsoft.com/office/drawing/2010/main"/>
              </a:ext>
            </a:extLst>
          </a:blip>
          <a:srcRect l="6673" t="15880" r="9768" b="17225"/>
          <a:stretch/>
        </p:blipFill>
        <p:spPr>
          <a:xfrm>
            <a:off x="10570464" y="393192"/>
            <a:ext cx="1371600" cy="550333"/>
          </a:xfrm>
          <a:prstGeom prst="rect">
            <a:avLst/>
          </a:prstGeom>
        </p:spPr>
      </p:pic>
      <p:cxnSp>
        <p:nvCxnSpPr>
          <p:cNvPr id="22" name="Straight Connector 21">
            <a:extLst>
              <a:ext uri="{FF2B5EF4-FFF2-40B4-BE49-F238E27FC236}">
                <a16:creationId xmlns:a16="http://schemas.microsoft.com/office/drawing/2014/main" id="{301DD32B-2D91-A383-7E1B-8C1FF87BA233}"/>
              </a:ext>
            </a:extLst>
          </p:cNvPr>
          <p:cNvCxnSpPr/>
          <p:nvPr userDrawn="1"/>
        </p:nvCxnSpPr>
        <p:spPr>
          <a:xfrm>
            <a:off x="10570464" y="1078992"/>
            <a:ext cx="138074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F354F4E-E64A-0764-8F83-E1AE7F1CF627}"/>
              </a:ext>
            </a:extLst>
          </p:cNvPr>
          <p:cNvSpPr>
            <a:spLocks noGrp="1"/>
          </p:cNvSpPr>
          <p:nvPr>
            <p:ph type="body" idx="1"/>
          </p:nvPr>
        </p:nvSpPr>
        <p:spPr>
          <a:xfrm>
            <a:off x="630936" y="1490472"/>
            <a:ext cx="10515600" cy="34852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Placeholder 22">
            <a:extLst>
              <a:ext uri="{FF2B5EF4-FFF2-40B4-BE49-F238E27FC236}">
                <a16:creationId xmlns:a16="http://schemas.microsoft.com/office/drawing/2014/main" id="{7BCFE606-A221-DE9E-6C85-62D0485F9FD7}"/>
              </a:ext>
            </a:extLst>
          </p:cNvPr>
          <p:cNvSpPr>
            <a:spLocks noGrp="1"/>
          </p:cNvSpPr>
          <p:nvPr>
            <p:ph type="title"/>
          </p:nvPr>
        </p:nvSpPr>
        <p:spPr>
          <a:xfrm>
            <a:off x="630936" y="5532120"/>
            <a:ext cx="9802368" cy="89611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7032040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Lst>
  <p:hf hdr="0" ftr="0" dt="0"/>
  <p:txStyles>
    <p:titleStyle>
      <a:lvl1pPr algn="l" defTabSz="914400" rtl="0" eaLnBrk="1" latinLnBrk="0" hangingPunct="1">
        <a:lnSpc>
          <a:spcPct val="90000"/>
        </a:lnSpc>
        <a:spcBef>
          <a:spcPct val="0"/>
        </a:spcBef>
        <a:buNone/>
        <a:defRPr sz="3300" b="1" kern="1200">
          <a:solidFill>
            <a:srgbClr val="881C1C"/>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600" b="1"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6" userDrawn="1">
          <p15:clr>
            <a:srgbClr val="F26B43"/>
          </p15:clr>
        </p15:guide>
        <p15:guide id="2" pos="38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04B91B-CE00-A547-9252-7FB183B09184}"/>
              </a:ext>
              <a:ext uri="{C183D7F6-B498-43B3-948B-1728B52AA6E4}">
                <adec:decorative xmlns:adec="http://schemas.microsoft.com/office/drawing/2017/decorative" val="1"/>
              </a:ext>
            </a:extLst>
          </p:cNvPr>
          <p:cNvSpPr/>
          <p:nvPr userDrawn="1"/>
        </p:nvSpPr>
        <p:spPr>
          <a:xfrm>
            <a:off x="313151" y="300625"/>
            <a:ext cx="11586575" cy="6263013"/>
          </a:xfrm>
          <a:prstGeom prst="rect">
            <a:avLst/>
          </a:prstGeom>
          <a:solidFill>
            <a:srgbClr val="50575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573789"/>
      </p:ext>
    </p:extLst>
  </p:cSld>
  <p:clrMap bg1="lt1" tx1="dk1" bg2="lt2" tx2="dk2" accent1="accent1" accent2="accent2" accent3="accent3" accent4="accent4" accent5="accent5" accent6="accent6" hlink="hlink" folHlink="folHlink"/>
  <p:sldLayoutIdLst>
    <p:sldLayoutId id="214748368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DEB4CA-29D0-2E45-B5B6-93C4BDC64801}"/>
              </a:ext>
              <a:ext uri="{C183D7F6-B498-43B3-948B-1728B52AA6E4}">
                <adec:decorative xmlns:adec="http://schemas.microsoft.com/office/drawing/2017/decorative" val="1"/>
              </a:ext>
            </a:extLst>
          </p:cNvPr>
          <p:cNvSpPr/>
          <p:nvPr userDrawn="1"/>
        </p:nvSpPr>
        <p:spPr>
          <a:xfrm>
            <a:off x="313151" y="300625"/>
            <a:ext cx="11586575" cy="6263013"/>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340335"/>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53811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288">
          <p15:clr>
            <a:srgbClr val="F26B43"/>
          </p15:clr>
        </p15:guide>
        <p15:guide id="6" orient="horz" pos="3576">
          <p15:clr>
            <a:srgbClr val="F26B43"/>
          </p15:clr>
        </p15:guide>
        <p15:guide id="7" pos="5568">
          <p15:clr>
            <a:srgbClr val="F26B43"/>
          </p15:clr>
        </p15:guide>
        <p15:guide id="8" pos="2112">
          <p15:clr>
            <a:srgbClr val="F26B43"/>
          </p15:clr>
        </p15:guide>
        <p15:guide id="9" pos="1248">
          <p15:clr>
            <a:srgbClr val="F26B43"/>
          </p15:clr>
        </p15:guide>
        <p15:guide id="10" pos="2976">
          <p15:clr>
            <a:srgbClr val="F26B43"/>
          </p15:clr>
        </p15:guide>
        <p15:guide id="11" pos="4704">
          <p15:clr>
            <a:srgbClr val="F26B43"/>
          </p15:clr>
        </p15:guide>
        <p15:guide id="12" pos="6432">
          <p15:clr>
            <a:srgbClr val="F26B43"/>
          </p15:clr>
        </p15:guide>
        <p15:guide id="13" pos="816">
          <p15:clr>
            <a:srgbClr val="F26B43"/>
          </p15:clr>
        </p15:guide>
        <p15:guide id="14" pos="1680">
          <p15:clr>
            <a:srgbClr val="F26B43"/>
          </p15:clr>
        </p15:guide>
        <p15:guide id="15" pos="2544">
          <p15:clr>
            <a:srgbClr val="F26B43"/>
          </p15:clr>
        </p15:guide>
        <p15:guide id="16" pos="3408">
          <p15:clr>
            <a:srgbClr val="F26B43"/>
          </p15:clr>
        </p15:guide>
        <p15:guide id="17" pos="4272">
          <p15:clr>
            <a:srgbClr val="F26B43"/>
          </p15:clr>
        </p15:guide>
        <p15:guide id="18" pos="5136">
          <p15:clr>
            <a:srgbClr val="F26B43"/>
          </p15:clr>
        </p15:guide>
        <p15:guide id="19" pos="6864">
          <p15:clr>
            <a:srgbClr val="F26B43"/>
          </p15:clr>
        </p15:guide>
        <p15:guide id="20" orient="horz" pos="4176">
          <p15:clr>
            <a:srgbClr val="F26B43"/>
          </p15:clr>
        </p15:guide>
        <p15:guide id="21" pos="6000">
          <p15:clr>
            <a:srgbClr val="F26B43"/>
          </p15:clr>
        </p15:guide>
        <p15:guide id="22" orient="horz" pos="1224">
          <p15:clr>
            <a:srgbClr val="F26B43"/>
          </p15:clr>
        </p15:guide>
        <p15:guide id="23" orient="horz" pos="3096">
          <p15:clr>
            <a:srgbClr val="F26B43"/>
          </p15:clr>
        </p15:guide>
        <p15:guide id="24" orient="horz" pos="4032">
          <p15:clr>
            <a:srgbClr val="F26B43"/>
          </p15:clr>
        </p15:guide>
        <p15:guide id="25" orient="horz" pos="744">
          <p15:clr>
            <a:srgbClr val="F26B43"/>
          </p15:clr>
        </p15:guide>
        <p15:guide id="26" orient="horz" pos="1680">
          <p15:clr>
            <a:srgbClr val="F26B43"/>
          </p15:clr>
        </p15:guide>
        <p15:guide id="27" orient="horz" pos="2640">
          <p15:clr>
            <a:srgbClr val="F26B43"/>
          </p15:clr>
        </p15:guide>
        <p15:guide id="28" orient="horz" pos="3768">
          <p15:clr>
            <a:srgbClr val="F26B43"/>
          </p15:clr>
        </p15:guide>
        <p15:guide id="29"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D7D1F2-6E8F-E4F1-7BC6-9A59DFA37CA2}"/>
              </a:ext>
            </a:extLst>
          </p:cNvPr>
          <p:cNvSpPr>
            <a:spLocks noGrp="1"/>
          </p:cNvSpPr>
          <p:nvPr>
            <p:ph type="body" sz="quarter" idx="13"/>
          </p:nvPr>
        </p:nvSpPr>
        <p:spPr/>
        <p:txBody>
          <a:bodyPr/>
          <a:lstStyle/>
          <a:p>
            <a:r>
              <a:rPr lang="en-US" b="1" i="0" dirty="0">
                <a:effectLst/>
              </a:rPr>
              <a:t>Predicting Football Game Outcomes</a:t>
            </a:r>
            <a:endParaRPr lang="en-US" dirty="0"/>
          </a:p>
          <a:p>
            <a:endParaRPr lang="en-US"/>
          </a:p>
        </p:txBody>
      </p:sp>
      <p:sp>
        <p:nvSpPr>
          <p:cNvPr id="3" name="Text Placeholder 2">
            <a:extLst>
              <a:ext uri="{FF2B5EF4-FFF2-40B4-BE49-F238E27FC236}">
                <a16:creationId xmlns:a16="http://schemas.microsoft.com/office/drawing/2014/main" id="{F3DDCCAD-EB6F-6468-BA12-D45B499EF799}"/>
              </a:ext>
            </a:extLst>
          </p:cNvPr>
          <p:cNvSpPr>
            <a:spLocks noGrp="1"/>
          </p:cNvSpPr>
          <p:nvPr>
            <p:ph type="body" sz="quarter" idx="14"/>
          </p:nvPr>
        </p:nvSpPr>
        <p:spPr/>
        <p:txBody>
          <a:bodyPr/>
          <a:lstStyle/>
          <a:p>
            <a:r>
              <a:rPr lang="en-US"/>
              <a:t>A Comparison of Classification Algorithms</a:t>
            </a:r>
          </a:p>
          <a:p>
            <a:endParaRPr lang="en-US"/>
          </a:p>
        </p:txBody>
      </p:sp>
      <p:sp>
        <p:nvSpPr>
          <p:cNvPr id="4" name="Text Placeholder 3">
            <a:extLst>
              <a:ext uri="{FF2B5EF4-FFF2-40B4-BE49-F238E27FC236}">
                <a16:creationId xmlns:a16="http://schemas.microsoft.com/office/drawing/2014/main" id="{22C10D46-1415-BEE7-BE7A-E363E7D2546D}"/>
              </a:ext>
            </a:extLst>
          </p:cNvPr>
          <p:cNvSpPr>
            <a:spLocks noGrp="1"/>
          </p:cNvSpPr>
          <p:nvPr>
            <p:ph type="body" sz="quarter" idx="10"/>
          </p:nvPr>
        </p:nvSpPr>
        <p:spPr>
          <a:xfrm>
            <a:off x="7752945" y="6196519"/>
            <a:ext cx="3929041" cy="390549"/>
          </a:xfrm>
        </p:spPr>
        <p:txBody>
          <a:bodyPr/>
          <a:lstStyle/>
          <a:p>
            <a:r>
              <a:rPr lang="en-US" sz="1600" b="0" i="0" u="none" strike="noStrike" dirty="0">
                <a:solidFill>
                  <a:srgbClr val="595959"/>
                </a:solidFill>
                <a:effectLst/>
                <a:latin typeface="Arial" panose="020B0604020202020204" pitchFamily="34" charset="0"/>
              </a:rPr>
              <a:t>Presentation for SCH-MGMT690STG</a:t>
            </a:r>
            <a:endParaRPr lang="en-US" sz="1600" dirty="0"/>
          </a:p>
          <a:p>
            <a:endParaRPr lang="en-US"/>
          </a:p>
        </p:txBody>
      </p:sp>
      <p:sp>
        <p:nvSpPr>
          <p:cNvPr id="5" name="Text Placeholder 2">
            <a:extLst>
              <a:ext uri="{FF2B5EF4-FFF2-40B4-BE49-F238E27FC236}">
                <a16:creationId xmlns:a16="http://schemas.microsoft.com/office/drawing/2014/main" id="{C3912673-9A8D-AAAD-9C10-F03785204EF0}"/>
              </a:ext>
            </a:extLst>
          </p:cNvPr>
          <p:cNvSpPr txBox="1">
            <a:spLocks/>
          </p:cNvSpPr>
          <p:nvPr/>
        </p:nvSpPr>
        <p:spPr>
          <a:xfrm>
            <a:off x="550399" y="4730318"/>
            <a:ext cx="4906504" cy="1001888"/>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400" b="0" i="0" kern="1200" spc="3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1"/>
                </a:solidFill>
              </a:rPr>
              <a:t>Blue Team</a:t>
            </a:r>
            <a:r>
              <a:rPr lang="en-US" dirty="0"/>
              <a:t>:</a:t>
            </a:r>
          </a:p>
          <a:p>
            <a:r>
              <a:rPr lang="en-US" b="1" dirty="0">
                <a:latin typeface="Arial"/>
                <a:cs typeface="Arial"/>
              </a:rPr>
              <a:t>Pranay Charan </a:t>
            </a:r>
            <a:r>
              <a:rPr lang="en-US" b="1" dirty="0" err="1">
                <a:latin typeface="Arial"/>
                <a:cs typeface="Arial"/>
              </a:rPr>
              <a:t>Kolasani</a:t>
            </a:r>
            <a:endParaRPr lang="en-US" b="1" dirty="0">
              <a:latin typeface="Arial"/>
              <a:cs typeface="Arial"/>
            </a:endParaRPr>
          </a:p>
          <a:p>
            <a:r>
              <a:rPr lang="en-US" b="1" dirty="0">
                <a:latin typeface="Arial"/>
                <a:cs typeface="Arial"/>
              </a:rPr>
              <a:t>Ankit Koul</a:t>
            </a:r>
          </a:p>
          <a:p>
            <a:r>
              <a:rPr lang="en-US" b="1" dirty="0">
                <a:latin typeface="Arial"/>
                <a:cs typeface="Arial"/>
              </a:rPr>
              <a:t>Hari Krishna </a:t>
            </a:r>
            <a:r>
              <a:rPr lang="en-US" b="1" dirty="0" err="1">
                <a:latin typeface="Arial"/>
                <a:cs typeface="Arial"/>
              </a:rPr>
              <a:t>Thallapally</a:t>
            </a:r>
            <a:endParaRPr lang="en-US" b="1" dirty="0">
              <a:latin typeface="Arial"/>
              <a:cs typeface="Arial"/>
            </a:endParaRPr>
          </a:p>
        </p:txBody>
      </p:sp>
    </p:spTree>
    <p:extLst>
      <p:ext uri="{BB962C8B-B14F-4D97-AF65-F5344CB8AC3E}">
        <p14:creationId xmlns:p14="http://schemas.microsoft.com/office/powerpoint/2010/main" val="2177630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02655-6AA5-0FB7-EC34-6288D50644DC}"/>
              </a:ext>
            </a:extLst>
          </p:cNvPr>
          <p:cNvSpPr>
            <a:spLocks noGrp="1"/>
          </p:cNvSpPr>
          <p:nvPr>
            <p:ph type="body" sz="quarter" idx="13"/>
          </p:nvPr>
        </p:nvSpPr>
        <p:spPr/>
        <p:txBody>
          <a:bodyPr lIns="91440" tIns="45720" rIns="91440" bIns="45720" anchor="t">
            <a:normAutofit/>
          </a:bodyPr>
          <a:lstStyle/>
          <a:p>
            <a:r>
              <a:rPr lang="en-US">
                <a:latin typeface="Times New Roman"/>
                <a:cs typeface="Times New Roman"/>
              </a:rPr>
              <a:t>Results – Decision Tree</a:t>
            </a:r>
            <a:endParaRPr lang="en-US"/>
          </a:p>
        </p:txBody>
      </p:sp>
      <p:sp>
        <p:nvSpPr>
          <p:cNvPr id="3" name="Text Placeholder 2">
            <a:extLst>
              <a:ext uri="{FF2B5EF4-FFF2-40B4-BE49-F238E27FC236}">
                <a16:creationId xmlns:a16="http://schemas.microsoft.com/office/drawing/2014/main" id="{2D9109BD-B06F-10B4-01F8-A72AF16EF4A9}"/>
              </a:ext>
            </a:extLst>
          </p:cNvPr>
          <p:cNvSpPr>
            <a:spLocks noGrp="1"/>
          </p:cNvSpPr>
          <p:nvPr>
            <p:ph type="body" sz="quarter" idx="18"/>
          </p:nvPr>
        </p:nvSpPr>
        <p:spPr>
          <a:xfrm>
            <a:off x="509285" y="1573204"/>
            <a:ext cx="5106324" cy="4601233"/>
          </a:xfrm>
        </p:spPr>
        <p:txBody>
          <a:bodyPr lIns="91440" tIns="45720" rIns="91440" bIns="45720" anchor="t">
            <a:noAutofit/>
          </a:bodyPr>
          <a:lstStyle/>
          <a:p>
            <a:pPr marL="0" indent="0">
              <a:buNone/>
            </a:pPr>
            <a:br>
              <a:rPr lang="en-US" sz="1600">
                <a:cs typeface="Arial"/>
              </a:rPr>
            </a:br>
            <a:endParaRPr lang="en-US" sz="1600">
              <a:cs typeface="Arial"/>
            </a:endParaRPr>
          </a:p>
          <a:p>
            <a:pPr>
              <a:buFont typeface="Wingdings" panose="020F0302020204030204"/>
              <a:buChar char="q"/>
            </a:pPr>
            <a:endParaRPr lang="en-US" sz="1600">
              <a:latin typeface="+mn-lt"/>
            </a:endParaRPr>
          </a:p>
        </p:txBody>
      </p:sp>
      <p:sp>
        <p:nvSpPr>
          <p:cNvPr id="6" name="Text Placeholder 5">
            <a:extLst>
              <a:ext uri="{FF2B5EF4-FFF2-40B4-BE49-F238E27FC236}">
                <a16:creationId xmlns:a16="http://schemas.microsoft.com/office/drawing/2014/main" id="{489724F3-499D-4A4D-687C-B7153EFED580}"/>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US"/>
          </a:p>
        </p:txBody>
      </p:sp>
      <p:pic>
        <p:nvPicPr>
          <p:cNvPr id="10" name="Picture Placeholder 7" descr="A black background with red letters&#10;&#10;Description automatically generated">
            <a:extLst>
              <a:ext uri="{FF2B5EF4-FFF2-40B4-BE49-F238E27FC236}">
                <a16:creationId xmlns:a16="http://schemas.microsoft.com/office/drawing/2014/main" id="{311BACF8-7BDE-FBBC-BAEF-B279DB9BDE4A}"/>
              </a:ext>
            </a:extLst>
          </p:cNvPr>
          <p:cNvPicPr>
            <a:picLocks noChangeAspect="1"/>
          </p:cNvPicPr>
          <p:nvPr/>
        </p:nvPicPr>
        <p:blipFill>
          <a:blip r:embed="rId2"/>
          <a:srcRect l="570" r="570"/>
          <a:stretch>
            <a:fillRect/>
          </a:stretch>
        </p:blipFill>
        <p:spPr>
          <a:xfrm>
            <a:off x="762000" y="6343424"/>
            <a:ext cx="3263900" cy="438375"/>
          </a:xfrm>
          <a:prstGeom prst="rect">
            <a:avLst/>
          </a:prstGeom>
        </p:spPr>
      </p:pic>
      <p:pic>
        <p:nvPicPr>
          <p:cNvPr id="9" name="Picture Placeholder 8">
            <a:extLst>
              <a:ext uri="{FF2B5EF4-FFF2-40B4-BE49-F238E27FC236}">
                <a16:creationId xmlns:a16="http://schemas.microsoft.com/office/drawing/2014/main" id="{FFF2F0CA-CDDD-9A68-A7C0-1E9818E2A38C}"/>
              </a:ext>
            </a:extLst>
          </p:cNvPr>
          <p:cNvPicPr>
            <a:picLocks noGrp="1" noChangeAspect="1"/>
          </p:cNvPicPr>
          <p:nvPr>
            <p:ph type="pic" sz="quarter" idx="20"/>
          </p:nvPr>
        </p:nvPicPr>
        <p:blipFill>
          <a:blip r:embed="rId3"/>
          <a:srcRect l="4049" r="4049"/>
          <a:stretch/>
        </p:blipFill>
        <p:spPr>
          <a:xfrm>
            <a:off x="5463069" y="1656134"/>
            <a:ext cx="4083050" cy="2971800"/>
          </a:xfrm>
        </p:spPr>
      </p:pic>
      <p:sp>
        <p:nvSpPr>
          <p:cNvPr id="12" name="TextBox 11">
            <a:extLst>
              <a:ext uri="{FF2B5EF4-FFF2-40B4-BE49-F238E27FC236}">
                <a16:creationId xmlns:a16="http://schemas.microsoft.com/office/drawing/2014/main" id="{24A2A993-273F-67DC-E63A-EE784020A53E}"/>
              </a:ext>
            </a:extLst>
          </p:cNvPr>
          <p:cNvSpPr txBox="1"/>
          <p:nvPr/>
        </p:nvSpPr>
        <p:spPr>
          <a:xfrm>
            <a:off x="509285" y="1487147"/>
            <a:ext cx="4867785" cy="5206554"/>
          </a:xfrm>
          <a:prstGeom prst="rect">
            <a:avLst/>
          </a:prstGeom>
          <a:noFill/>
        </p:spPr>
        <p:txBody>
          <a:bodyPr wrap="square" lIns="91440" tIns="45720" rIns="91440" bIns="45720" anchor="t">
            <a:spAutoFit/>
          </a:bodyPr>
          <a:lstStyle/>
          <a:p>
            <a:r>
              <a:rPr lang="en-US" b="0" i="0" dirty="0">
                <a:solidFill>
                  <a:srgbClr val="212121"/>
                </a:solidFill>
                <a:effectLst/>
                <a:latin typeface="Times New Roman"/>
                <a:cs typeface="Times New Roman"/>
              </a:rPr>
              <a:t>Tree accuracy on train set: 1.0</a:t>
            </a:r>
            <a:r>
              <a:rPr lang="en-US" dirty="0">
                <a:solidFill>
                  <a:srgbClr val="212121"/>
                </a:solidFill>
                <a:latin typeface="Times New Roman"/>
                <a:cs typeface="Times New Roman"/>
              </a:rPr>
              <a:t> </a:t>
            </a:r>
            <a:endParaRPr lang="en-US" b="0" i="0" dirty="0">
              <a:solidFill>
                <a:srgbClr val="212121"/>
              </a:solidFill>
              <a:effectLst/>
              <a:latin typeface="Times New Roman" panose="02020603050405020304" pitchFamily="18" charset="0"/>
              <a:cs typeface="Times New Roman" panose="02020603050405020304" pitchFamily="18" charset="0"/>
            </a:endParaRPr>
          </a:p>
          <a:p>
            <a:r>
              <a:rPr lang="en-US" b="0" i="0" dirty="0">
                <a:solidFill>
                  <a:srgbClr val="212121"/>
                </a:solidFill>
                <a:effectLst/>
                <a:latin typeface="Times New Roman"/>
                <a:cs typeface="Times New Roman"/>
              </a:rPr>
              <a:t>Tree accuracy on test set: 0.482</a:t>
            </a:r>
          </a:p>
          <a:p>
            <a:endParaRPr lang="en-US" dirty="0">
              <a:solidFill>
                <a:srgbClr val="212121"/>
              </a:solidFill>
              <a:latin typeface="Times New Roman" panose="02020603050405020304" pitchFamily="18" charset="0"/>
              <a:cs typeface="Times New Roman" panose="02020603050405020304" pitchFamily="18" charset="0"/>
            </a:endParaRPr>
          </a:p>
          <a:p>
            <a:endParaRPr lang="en-US" dirty="0">
              <a:solidFill>
                <a:srgbClr val="212121"/>
              </a:solidFill>
              <a:latin typeface="Times New Roman" panose="02020603050405020304" pitchFamily="18" charset="0"/>
              <a:cs typeface="Times New Roman" panose="02020603050405020304" pitchFamily="18" charset="0"/>
            </a:endParaRPr>
          </a:p>
          <a:p>
            <a:r>
              <a:rPr lang="en-US" sz="1800" dirty="0">
                <a:latin typeface="Times New Roman"/>
                <a:cs typeface="Arial"/>
              </a:rPr>
              <a:t>Upon observing the results, it becomes apparent that the model exhibits lower accuracy on the test dataset compared to the training dataset.</a:t>
            </a:r>
          </a:p>
          <a:p>
            <a:endParaRPr lang="en-US" sz="1800" dirty="0">
              <a:latin typeface="Times New Roman"/>
              <a:cs typeface="Arial"/>
            </a:endParaRPr>
          </a:p>
          <a:p>
            <a:pPr lvl="1">
              <a:spcAft>
                <a:spcPts val="500"/>
              </a:spcAft>
              <a:buFont typeface="Wingdings" panose="020F0302020204030204"/>
              <a:buChar char="Ø"/>
            </a:pPr>
            <a:r>
              <a:rPr lang="en-US" sz="1800" dirty="0">
                <a:latin typeface="Times New Roman"/>
                <a:cs typeface="Arial"/>
              </a:rPr>
              <a:t>This discrepancy suggests potential overfitting, where the model performs well on the training data but struggles to generalize to new, unseen data.</a:t>
            </a:r>
          </a:p>
          <a:p>
            <a:pPr lvl="1">
              <a:spcAft>
                <a:spcPts val="500"/>
              </a:spcAft>
              <a:buFont typeface="Wingdings" panose="020F0302020204030204"/>
              <a:buChar char="Ø"/>
            </a:pPr>
            <a:r>
              <a:rPr lang="en-US" sz="1800" dirty="0">
                <a:latin typeface="Times New Roman"/>
                <a:cs typeface="Arial"/>
              </a:rPr>
              <a:t> To address this overfitting, we can employ hyperparameter tuning techniques.</a:t>
            </a:r>
            <a:br>
              <a:rPr lang="en-US" sz="1800" dirty="0">
                <a:cs typeface="Arial"/>
              </a:rPr>
            </a:br>
            <a:endParaRPr lang="en-US" sz="1800">
              <a:cs typeface="Arial"/>
            </a:endParaRPr>
          </a:p>
          <a:p>
            <a:endParaRPr lang="en-US" sz="1800">
              <a:latin typeface="+mn-lt"/>
              <a:cs typeface="Arial"/>
            </a:endParaRPr>
          </a:p>
          <a:p>
            <a:pPr marL="285750" indent="-285750">
              <a:buFont typeface="Wingdings" panose="05000000000000000000" pitchFamily="2" charset="2"/>
              <a:buChar char="q"/>
            </a:pPr>
            <a:endParaRPr lang="en-US" sz="1800">
              <a:latin typeface="+mn-lt"/>
            </a:endParaRP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581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7645B0-DFA2-A2F0-CD39-BB6B97D2D20F}"/>
              </a:ext>
            </a:extLst>
          </p:cNvPr>
          <p:cNvSpPr>
            <a:spLocks noGrp="1"/>
          </p:cNvSpPr>
          <p:nvPr>
            <p:ph type="body" sz="quarter" idx="13"/>
          </p:nvPr>
        </p:nvSpPr>
        <p:spPr/>
        <p:txBody>
          <a:bodyPr lIns="91440" tIns="45720" rIns="91440" bIns="45720" anchor="t">
            <a:normAutofit fontScale="85000" lnSpcReduction="10000"/>
          </a:bodyPr>
          <a:lstStyle/>
          <a:p>
            <a:r>
              <a:rPr lang="en-US">
                <a:latin typeface="Times New Roman"/>
                <a:cs typeface="Times New Roman"/>
              </a:rPr>
              <a:t>Hyperparameter Tuning on Decision Tree</a:t>
            </a:r>
            <a:endParaRPr lang="en-US"/>
          </a:p>
        </p:txBody>
      </p:sp>
      <p:sp>
        <p:nvSpPr>
          <p:cNvPr id="6" name="Text Placeholder 5">
            <a:extLst>
              <a:ext uri="{FF2B5EF4-FFF2-40B4-BE49-F238E27FC236}">
                <a16:creationId xmlns:a16="http://schemas.microsoft.com/office/drawing/2014/main" id="{C3186C2E-5A34-CE03-B7FA-0D743895DCED}"/>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US"/>
          </a:p>
        </p:txBody>
      </p:sp>
      <p:pic>
        <p:nvPicPr>
          <p:cNvPr id="9" name="Picture Placeholder 7" descr="A black background with red letters&#10;&#10;Description automatically generated">
            <a:extLst>
              <a:ext uri="{FF2B5EF4-FFF2-40B4-BE49-F238E27FC236}">
                <a16:creationId xmlns:a16="http://schemas.microsoft.com/office/drawing/2014/main" id="{2D5108C4-40DF-5C6C-4F32-59A08D582737}"/>
              </a:ext>
            </a:extLst>
          </p:cNvPr>
          <p:cNvPicPr>
            <a:picLocks noChangeAspect="1"/>
          </p:cNvPicPr>
          <p:nvPr/>
        </p:nvPicPr>
        <p:blipFill>
          <a:blip r:embed="rId2"/>
          <a:srcRect l="570" r="570"/>
          <a:stretch>
            <a:fillRect/>
          </a:stretch>
        </p:blipFill>
        <p:spPr>
          <a:xfrm>
            <a:off x="762000" y="6343424"/>
            <a:ext cx="3263900" cy="438375"/>
          </a:xfrm>
          <a:prstGeom prst="rect">
            <a:avLst/>
          </a:prstGeom>
        </p:spPr>
      </p:pic>
      <p:pic>
        <p:nvPicPr>
          <p:cNvPr id="12" name="Picture Placeholder 11">
            <a:extLst>
              <a:ext uri="{FF2B5EF4-FFF2-40B4-BE49-F238E27FC236}">
                <a16:creationId xmlns:a16="http://schemas.microsoft.com/office/drawing/2014/main" id="{EF0936E3-0346-A497-5487-C4E4BD3BF5CC}"/>
              </a:ext>
            </a:extLst>
          </p:cNvPr>
          <p:cNvPicPr>
            <a:picLocks noGrp="1" noChangeAspect="1"/>
          </p:cNvPicPr>
          <p:nvPr>
            <p:ph type="pic" sz="quarter" idx="20"/>
          </p:nvPr>
        </p:nvPicPr>
        <p:blipFill>
          <a:blip r:embed="rId3"/>
          <a:srcRect l="2568" r="2568"/>
          <a:stretch/>
        </p:blipFill>
        <p:spPr>
          <a:xfrm>
            <a:off x="5799759" y="1790137"/>
            <a:ext cx="4083050" cy="2971800"/>
          </a:xfrm>
        </p:spPr>
      </p:pic>
      <p:sp>
        <p:nvSpPr>
          <p:cNvPr id="10" name="Text Placeholder 9">
            <a:extLst>
              <a:ext uri="{FF2B5EF4-FFF2-40B4-BE49-F238E27FC236}">
                <a16:creationId xmlns:a16="http://schemas.microsoft.com/office/drawing/2014/main" id="{CF228CAC-673A-E068-C33D-3F337409B83E}"/>
              </a:ext>
            </a:extLst>
          </p:cNvPr>
          <p:cNvSpPr>
            <a:spLocks noGrp="1"/>
          </p:cNvSpPr>
          <p:nvPr>
            <p:ph type="body" sz="quarter" idx="18"/>
          </p:nvPr>
        </p:nvSpPr>
        <p:spPr>
          <a:xfrm>
            <a:off x="509284" y="1790137"/>
            <a:ext cx="5205716" cy="2971800"/>
          </a:xfrm>
        </p:spPr>
        <p:txBody>
          <a:bodyPr lIns="91440" tIns="45720" rIns="91440" bIns="45720" anchor="t">
            <a:normAutofit/>
          </a:bodyPr>
          <a:lstStyle/>
          <a:p>
            <a:pPr marL="0" indent="0">
              <a:buNone/>
            </a:pPr>
            <a:r>
              <a:rPr lang="en-US" dirty="0">
                <a:latin typeface="Times New Roman"/>
                <a:cs typeface="Arial"/>
              </a:rPr>
              <a:t>Results after doing Hyperparameter tuning of Decision Tree:</a:t>
            </a:r>
          </a:p>
          <a:p>
            <a:pPr marL="285750" indent="-285750">
              <a:buFont typeface="Arial" panose="020B0604020202020204" pitchFamily="34" charset="0"/>
              <a:buChar char="•"/>
            </a:pPr>
            <a:r>
              <a:rPr lang="en-US" dirty="0">
                <a:latin typeface="Times New Roman"/>
                <a:cs typeface="Arial"/>
              </a:rPr>
              <a:t>Maximum test accuracy:  0.623</a:t>
            </a:r>
          </a:p>
          <a:p>
            <a:pPr marL="285750" indent="-285750">
              <a:buFont typeface="Arial" panose="020B0604020202020204" pitchFamily="34" charset="0"/>
              <a:buChar char="•"/>
            </a:pPr>
            <a:r>
              <a:rPr lang="en-US" dirty="0">
                <a:latin typeface="Times New Roman"/>
                <a:cs typeface="Arial"/>
              </a:rPr>
              <a:t>Value of min samples that achieves max test accuracy:  0.33934</a:t>
            </a:r>
          </a:p>
          <a:p>
            <a:pPr marL="0" indent="0">
              <a:buNone/>
            </a:pPr>
            <a:r>
              <a:rPr lang="en-US" sz="1400" dirty="0">
                <a:latin typeface="Times New Roman"/>
                <a:cs typeface="Times New Roman"/>
              </a:rPr>
              <a:t>The overall accuracy of the hyper-tuned tree model improved from 0.482 to 0.623. This indicates that the model is making more accurate predictions on the test dataset after hyperparameter tuning</a:t>
            </a:r>
            <a:endParaRPr lang="en-US" dirty="0">
              <a:latin typeface="Times New Roman"/>
              <a:cs typeface="Times New Roman"/>
            </a:endParaRPr>
          </a:p>
        </p:txBody>
      </p:sp>
    </p:spTree>
    <p:extLst>
      <p:ext uri="{BB962C8B-B14F-4D97-AF65-F5344CB8AC3E}">
        <p14:creationId xmlns:p14="http://schemas.microsoft.com/office/powerpoint/2010/main" val="281731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02655-6AA5-0FB7-EC34-6288D50644DC}"/>
              </a:ext>
            </a:extLst>
          </p:cNvPr>
          <p:cNvSpPr>
            <a:spLocks noGrp="1"/>
          </p:cNvSpPr>
          <p:nvPr>
            <p:ph type="body" sz="quarter" idx="13"/>
          </p:nvPr>
        </p:nvSpPr>
        <p:spPr/>
        <p:txBody>
          <a:bodyPr lIns="91440" tIns="45720" rIns="91440" bIns="45720" anchor="t">
            <a:normAutofit/>
          </a:bodyPr>
          <a:lstStyle/>
          <a:p>
            <a:r>
              <a:rPr lang="en-US">
                <a:latin typeface="Times New Roman"/>
                <a:cs typeface="Times New Roman"/>
              </a:rPr>
              <a:t>Results – Logistic Regression</a:t>
            </a:r>
            <a:endParaRPr lang="en-US"/>
          </a:p>
        </p:txBody>
      </p:sp>
      <p:sp>
        <p:nvSpPr>
          <p:cNvPr id="3" name="Text Placeholder 2">
            <a:extLst>
              <a:ext uri="{FF2B5EF4-FFF2-40B4-BE49-F238E27FC236}">
                <a16:creationId xmlns:a16="http://schemas.microsoft.com/office/drawing/2014/main" id="{2D9109BD-B06F-10B4-01F8-A72AF16EF4A9}"/>
              </a:ext>
            </a:extLst>
          </p:cNvPr>
          <p:cNvSpPr>
            <a:spLocks noGrp="1"/>
          </p:cNvSpPr>
          <p:nvPr>
            <p:ph type="body" sz="quarter" idx="18"/>
          </p:nvPr>
        </p:nvSpPr>
        <p:spPr>
          <a:xfrm>
            <a:off x="509285" y="1790137"/>
            <a:ext cx="3385542" cy="2545272"/>
          </a:xfrm>
        </p:spPr>
        <p:txBody>
          <a:bodyPr lIns="91440" tIns="45720" rIns="91440" bIns="45720" anchor="t">
            <a:noAutofit/>
          </a:bodyPr>
          <a:lstStyle/>
          <a:p>
            <a:pPr>
              <a:buFont typeface="Arial" panose="020F0302020204030204"/>
              <a:buChar char="•"/>
            </a:pPr>
            <a:endParaRPr lang="en-US" sz="1200">
              <a:solidFill>
                <a:srgbClr val="000000"/>
              </a:solidFill>
              <a:latin typeface="Times New Roman"/>
              <a:cs typeface="Arial"/>
            </a:endParaRPr>
          </a:p>
          <a:p>
            <a:pPr marL="0" indent="0">
              <a:buNone/>
            </a:pPr>
            <a:endParaRPr lang="en-US" sz="1200">
              <a:latin typeface="Times New Roman"/>
            </a:endParaRPr>
          </a:p>
          <a:p>
            <a:pPr>
              <a:buFont typeface="Arial" panose="020F0302020204030204"/>
              <a:buChar char="•"/>
            </a:pPr>
            <a:endParaRPr lang="en-US"/>
          </a:p>
        </p:txBody>
      </p:sp>
      <p:sp>
        <p:nvSpPr>
          <p:cNvPr id="6" name="Text Placeholder 5">
            <a:extLst>
              <a:ext uri="{FF2B5EF4-FFF2-40B4-BE49-F238E27FC236}">
                <a16:creationId xmlns:a16="http://schemas.microsoft.com/office/drawing/2014/main" id="{489724F3-499D-4A4D-687C-B7153EFED580}"/>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p:txBody>
      </p:sp>
      <p:pic>
        <p:nvPicPr>
          <p:cNvPr id="10" name="Picture Placeholder 7" descr="A black background with red letters&#10;&#10;Description automatically generated">
            <a:extLst>
              <a:ext uri="{FF2B5EF4-FFF2-40B4-BE49-F238E27FC236}">
                <a16:creationId xmlns:a16="http://schemas.microsoft.com/office/drawing/2014/main" id="{311BACF8-7BDE-FBBC-BAEF-B279DB9BDE4A}"/>
              </a:ext>
            </a:extLst>
          </p:cNvPr>
          <p:cNvPicPr>
            <a:picLocks noChangeAspect="1"/>
          </p:cNvPicPr>
          <p:nvPr/>
        </p:nvPicPr>
        <p:blipFill>
          <a:blip r:embed="rId2"/>
          <a:srcRect l="570" r="570"/>
          <a:stretch>
            <a:fillRect/>
          </a:stretch>
        </p:blipFill>
        <p:spPr>
          <a:xfrm>
            <a:off x="762000" y="6343424"/>
            <a:ext cx="3263900" cy="438375"/>
          </a:xfrm>
          <a:prstGeom prst="rect">
            <a:avLst/>
          </a:prstGeom>
        </p:spPr>
      </p:pic>
      <p:sp>
        <p:nvSpPr>
          <p:cNvPr id="12" name="TextBox 11">
            <a:extLst>
              <a:ext uri="{FF2B5EF4-FFF2-40B4-BE49-F238E27FC236}">
                <a16:creationId xmlns:a16="http://schemas.microsoft.com/office/drawing/2014/main" id="{15A49284-4B74-45EE-5452-C7502608FB97}"/>
              </a:ext>
            </a:extLst>
          </p:cNvPr>
          <p:cNvSpPr txBox="1"/>
          <p:nvPr/>
        </p:nvSpPr>
        <p:spPr>
          <a:xfrm>
            <a:off x="581439" y="3697448"/>
            <a:ext cx="5878995" cy="2308324"/>
          </a:xfrm>
          <a:prstGeom prst="rect">
            <a:avLst/>
          </a:prstGeom>
          <a:noFill/>
        </p:spPr>
        <p:txBody>
          <a:bodyPr wrap="square" lIns="91440" tIns="45720" rIns="91440" bIns="45720" anchor="t">
            <a:spAutoFit/>
          </a:bodyPr>
          <a:lstStyle/>
          <a:p>
            <a:pPr marL="0" indent="0">
              <a:buNone/>
            </a:pPr>
            <a:r>
              <a:rPr lang="en-US"/>
              <a:t>Results after doing Hyperparameter tuning of Logistic Regression:</a:t>
            </a:r>
          </a:p>
          <a:p>
            <a:pPr marL="285750" indent="-285750">
              <a:buFont typeface="Arial" panose="020B0604020202020204" pitchFamily="34" charset="0"/>
              <a:buChar char="•"/>
            </a:pPr>
            <a:r>
              <a:rPr lang="en-US"/>
              <a:t>Maximum test accuracy:  0.588</a:t>
            </a:r>
          </a:p>
          <a:p>
            <a:pPr marL="285750" indent="-285750">
              <a:buFont typeface="Arial" panose="020B0604020202020204" pitchFamily="34" charset="0"/>
              <a:buChar char="•"/>
            </a:pPr>
            <a:r>
              <a:rPr lang="en-US"/>
              <a:t>Value of C that achieves max test accuracy:  0.00285</a:t>
            </a:r>
          </a:p>
          <a:p>
            <a:pPr marL="285750" indent="-285750">
              <a:buFont typeface="Arial" panose="020B0604020202020204" pitchFamily="34" charset="0"/>
              <a:buChar char="•"/>
            </a:pPr>
            <a:endParaRPr lang="en-US"/>
          </a:p>
          <a:p>
            <a:r>
              <a:rPr lang="en-US" sz="1800">
                <a:latin typeface="+mn-lt"/>
                <a:cs typeface="Times New Roman"/>
              </a:rPr>
              <a:t>The overall accuracy of the hyper-tuned tree model improved from 0.579 to 0.588. Not much difference </a:t>
            </a:r>
            <a:r>
              <a:rPr lang="en-US">
                <a:cs typeface="Times New Roman"/>
              </a:rPr>
              <a:t>hyperparameter</a:t>
            </a:r>
            <a:r>
              <a:rPr lang="en-US" sz="1800">
                <a:latin typeface="+mn-lt"/>
                <a:cs typeface="Times New Roman"/>
              </a:rPr>
              <a:t> tuning is making for Logistic Regression</a:t>
            </a:r>
            <a:endParaRPr lang="en-US">
              <a:cs typeface="Times New Roman"/>
            </a:endParaRPr>
          </a:p>
        </p:txBody>
      </p:sp>
      <p:pic>
        <p:nvPicPr>
          <p:cNvPr id="14" name="Picture 13">
            <a:extLst>
              <a:ext uri="{FF2B5EF4-FFF2-40B4-BE49-F238E27FC236}">
                <a16:creationId xmlns:a16="http://schemas.microsoft.com/office/drawing/2014/main" id="{D0316F51-B0B5-3497-A31E-21FAFFA87A7B}"/>
              </a:ext>
            </a:extLst>
          </p:cNvPr>
          <p:cNvPicPr>
            <a:picLocks noChangeAspect="1"/>
          </p:cNvPicPr>
          <p:nvPr/>
        </p:nvPicPr>
        <p:blipFill>
          <a:blip r:embed="rId3"/>
          <a:stretch>
            <a:fillRect/>
          </a:stretch>
        </p:blipFill>
        <p:spPr>
          <a:xfrm>
            <a:off x="6168154" y="2022418"/>
            <a:ext cx="3937041" cy="2813164"/>
          </a:xfrm>
          <a:prstGeom prst="rect">
            <a:avLst/>
          </a:prstGeom>
        </p:spPr>
      </p:pic>
      <p:sp>
        <p:nvSpPr>
          <p:cNvPr id="15" name="TextBox 14">
            <a:extLst>
              <a:ext uri="{FF2B5EF4-FFF2-40B4-BE49-F238E27FC236}">
                <a16:creationId xmlns:a16="http://schemas.microsoft.com/office/drawing/2014/main" id="{9C2DF4A7-2AD6-D0FB-41D5-FEFFD88EC7BA}"/>
              </a:ext>
            </a:extLst>
          </p:cNvPr>
          <p:cNvSpPr txBox="1"/>
          <p:nvPr/>
        </p:nvSpPr>
        <p:spPr>
          <a:xfrm>
            <a:off x="581439" y="1790137"/>
            <a:ext cx="5514561" cy="2031325"/>
          </a:xfrm>
          <a:prstGeom prst="rect">
            <a:avLst/>
          </a:prstGeom>
          <a:noFill/>
        </p:spPr>
        <p:txBody>
          <a:bodyPr wrap="square" rtlCol="0">
            <a:spAutoFit/>
          </a:bodyPr>
          <a:lstStyle/>
          <a:p>
            <a:r>
              <a:rPr lang="en-US"/>
              <a:t>Logistic regression accuracy on train set:  0.767</a:t>
            </a:r>
          </a:p>
          <a:p>
            <a:r>
              <a:rPr lang="en-US"/>
              <a:t>Logistic regression accuracy on test set:  0.579</a:t>
            </a:r>
          </a:p>
          <a:p>
            <a:endParaRPr lang="en-US"/>
          </a:p>
          <a:p>
            <a:r>
              <a:rPr lang="en-US" sz="1800">
                <a:latin typeface="+mn-lt"/>
                <a:cs typeface="Arial"/>
              </a:rPr>
              <a:t>Upon observing the results, it becomes apparent that the model exhibits lower accuracy on the test dataset compared to the training dataset.</a:t>
            </a:r>
          </a:p>
          <a:p>
            <a:endParaRPr lang="en-US"/>
          </a:p>
        </p:txBody>
      </p:sp>
    </p:spTree>
    <p:extLst>
      <p:ext uri="{BB962C8B-B14F-4D97-AF65-F5344CB8AC3E}">
        <p14:creationId xmlns:p14="http://schemas.microsoft.com/office/powerpoint/2010/main" val="3549733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02655-6AA5-0FB7-EC34-6288D50644DC}"/>
              </a:ext>
            </a:extLst>
          </p:cNvPr>
          <p:cNvSpPr>
            <a:spLocks noGrp="1"/>
          </p:cNvSpPr>
          <p:nvPr>
            <p:ph type="body" sz="quarter" idx="13"/>
          </p:nvPr>
        </p:nvSpPr>
        <p:spPr/>
        <p:txBody>
          <a:bodyPr lIns="91440" tIns="45720" rIns="91440" bIns="45720" anchor="t">
            <a:normAutofit fontScale="92500"/>
          </a:bodyPr>
          <a:lstStyle/>
          <a:p>
            <a:r>
              <a:rPr lang="en-US">
                <a:latin typeface="Times New Roman"/>
                <a:cs typeface="Times New Roman"/>
              </a:rPr>
              <a:t>Results – KNN(K-Nearest Neighbor's)</a:t>
            </a:r>
            <a:endParaRPr lang="en-US"/>
          </a:p>
        </p:txBody>
      </p:sp>
      <p:sp>
        <p:nvSpPr>
          <p:cNvPr id="3" name="Text Placeholder 2">
            <a:extLst>
              <a:ext uri="{FF2B5EF4-FFF2-40B4-BE49-F238E27FC236}">
                <a16:creationId xmlns:a16="http://schemas.microsoft.com/office/drawing/2014/main" id="{2D9109BD-B06F-10B4-01F8-A72AF16EF4A9}"/>
              </a:ext>
            </a:extLst>
          </p:cNvPr>
          <p:cNvSpPr>
            <a:spLocks noGrp="1"/>
          </p:cNvSpPr>
          <p:nvPr>
            <p:ph type="body" sz="quarter" idx="18"/>
          </p:nvPr>
        </p:nvSpPr>
        <p:spPr>
          <a:xfrm>
            <a:off x="509285" y="1790137"/>
            <a:ext cx="3385542" cy="2545272"/>
          </a:xfrm>
        </p:spPr>
        <p:txBody>
          <a:bodyPr lIns="91440" tIns="45720" rIns="91440" bIns="45720" anchor="t">
            <a:noAutofit/>
          </a:bodyPr>
          <a:lstStyle/>
          <a:p>
            <a:pPr>
              <a:buFont typeface="Arial" panose="020F0302020204030204"/>
              <a:buChar char="•"/>
            </a:pPr>
            <a:endParaRPr lang="en-US" sz="1200">
              <a:solidFill>
                <a:srgbClr val="000000"/>
              </a:solidFill>
              <a:latin typeface="Times New Roman"/>
              <a:cs typeface="Arial"/>
            </a:endParaRPr>
          </a:p>
          <a:p>
            <a:pPr marL="0" indent="0">
              <a:buNone/>
            </a:pPr>
            <a:endParaRPr lang="en-US" sz="1200">
              <a:latin typeface="Times New Roman"/>
            </a:endParaRPr>
          </a:p>
          <a:p>
            <a:pPr>
              <a:buFont typeface="Arial" panose="020F0302020204030204"/>
              <a:buChar char="•"/>
            </a:pPr>
            <a:endParaRPr lang="en-US"/>
          </a:p>
        </p:txBody>
      </p:sp>
      <p:sp>
        <p:nvSpPr>
          <p:cNvPr id="6" name="Text Placeholder 5">
            <a:extLst>
              <a:ext uri="{FF2B5EF4-FFF2-40B4-BE49-F238E27FC236}">
                <a16:creationId xmlns:a16="http://schemas.microsoft.com/office/drawing/2014/main" id="{489724F3-499D-4A4D-687C-B7153EFED580}"/>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p:txBody>
      </p:sp>
      <p:pic>
        <p:nvPicPr>
          <p:cNvPr id="10" name="Picture Placeholder 7" descr="A black background with red letters&#10;&#10;Description automatically generated">
            <a:extLst>
              <a:ext uri="{FF2B5EF4-FFF2-40B4-BE49-F238E27FC236}">
                <a16:creationId xmlns:a16="http://schemas.microsoft.com/office/drawing/2014/main" id="{311BACF8-7BDE-FBBC-BAEF-B279DB9BDE4A}"/>
              </a:ext>
            </a:extLst>
          </p:cNvPr>
          <p:cNvPicPr>
            <a:picLocks noChangeAspect="1"/>
          </p:cNvPicPr>
          <p:nvPr/>
        </p:nvPicPr>
        <p:blipFill>
          <a:blip r:embed="rId2"/>
          <a:srcRect l="570" r="570"/>
          <a:stretch>
            <a:fillRect/>
          </a:stretch>
        </p:blipFill>
        <p:spPr>
          <a:xfrm>
            <a:off x="762000" y="6343424"/>
            <a:ext cx="3263900" cy="438375"/>
          </a:xfrm>
          <a:prstGeom prst="rect">
            <a:avLst/>
          </a:prstGeom>
        </p:spPr>
      </p:pic>
      <p:sp>
        <p:nvSpPr>
          <p:cNvPr id="12" name="TextBox 11">
            <a:extLst>
              <a:ext uri="{FF2B5EF4-FFF2-40B4-BE49-F238E27FC236}">
                <a16:creationId xmlns:a16="http://schemas.microsoft.com/office/drawing/2014/main" id="{9DC1E12A-2476-15AA-0779-44F942DBD9DD}"/>
              </a:ext>
            </a:extLst>
          </p:cNvPr>
          <p:cNvSpPr txBox="1"/>
          <p:nvPr/>
        </p:nvSpPr>
        <p:spPr>
          <a:xfrm>
            <a:off x="469856" y="1790137"/>
            <a:ext cx="495710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600">
                <a:ea typeface="+mn-lt"/>
                <a:cs typeface="+mn-lt"/>
              </a:rPr>
              <a:t>Accuracy on Train data:  0.688</a:t>
            </a:r>
          </a:p>
          <a:p>
            <a:pPr marL="171450" indent="-171450">
              <a:buFont typeface="Arial"/>
              <a:buChar char="•"/>
            </a:pPr>
            <a:r>
              <a:rPr lang="en-US" sz="1600">
                <a:ea typeface="+mn-lt"/>
                <a:cs typeface="+mn-lt"/>
              </a:rPr>
              <a:t>Accuracy on Test data:  0.509</a:t>
            </a:r>
          </a:p>
          <a:p>
            <a:pPr marL="171450" indent="-171450">
              <a:buFont typeface="Arial"/>
              <a:buChar char="•"/>
            </a:pPr>
            <a:endParaRPr lang="en-US" sz="1600">
              <a:ea typeface="+mn-lt"/>
              <a:cs typeface="+mn-lt"/>
            </a:endParaRPr>
          </a:p>
          <a:p>
            <a:r>
              <a:rPr lang="en-US" sz="1600">
                <a:ea typeface="+mn-lt"/>
                <a:cs typeface="+mn-lt"/>
              </a:rPr>
              <a:t>Cross Validation on KNN:</a:t>
            </a:r>
          </a:p>
          <a:p>
            <a:pPr marL="285750" indent="-285750">
              <a:buFont typeface="Arial" panose="020B0604020202020204" pitchFamily="34" charset="0"/>
              <a:buChar char="•"/>
            </a:pPr>
            <a:r>
              <a:rPr lang="en-US" sz="1600">
                <a:ea typeface="+mn-lt"/>
                <a:cs typeface="+mn-lt"/>
              </a:rPr>
              <a:t>Cross-validation allows you to train and evaluate the model multiple times using different subsets of the data, providing a more robust estimate of the model's performance.</a:t>
            </a:r>
          </a:p>
          <a:p>
            <a:pPr marL="285750" indent="-285750">
              <a:buFont typeface="Arial" panose="020B0604020202020204" pitchFamily="34" charset="0"/>
              <a:buChar char="•"/>
            </a:pPr>
            <a:r>
              <a:rPr lang="en-US" sz="1600">
                <a:ea typeface="+mn-lt"/>
                <a:cs typeface="+mn-lt"/>
              </a:rPr>
              <a:t>Accuracy of Test Data improved to 0.632 from 0.509</a:t>
            </a:r>
          </a:p>
          <a:p>
            <a:pPr marL="285750" indent="-285750">
              <a:buFont typeface="Arial" panose="020B0604020202020204" pitchFamily="34" charset="0"/>
              <a:buChar char="•"/>
            </a:pPr>
            <a:r>
              <a:rPr lang="en-US" sz="1600">
                <a:ea typeface="+mn-lt"/>
                <a:cs typeface="+mn-lt"/>
              </a:rPr>
              <a:t>Best parameters for getting high test accuracy are:</a:t>
            </a:r>
          </a:p>
          <a:p>
            <a:pPr marL="742950" lvl="1" indent="-285750">
              <a:buFont typeface="Wingdings" panose="05000000000000000000" pitchFamily="2" charset="2"/>
              <a:buChar char="q"/>
            </a:pPr>
            <a:r>
              <a:rPr lang="en-US" sz="1600">
                <a:ea typeface="+mn-lt"/>
                <a:cs typeface="+mn-lt"/>
              </a:rPr>
              <a:t>Considering 11 nearest neighbors</a:t>
            </a:r>
          </a:p>
          <a:p>
            <a:pPr marL="742950" lvl="1" indent="-285750">
              <a:buFont typeface="Wingdings" panose="05000000000000000000" pitchFamily="2" charset="2"/>
              <a:buChar char="q"/>
            </a:pPr>
            <a:r>
              <a:rPr lang="en-US" sz="1600">
                <a:ea typeface="+mn-lt"/>
                <a:cs typeface="+mn-lt"/>
              </a:rPr>
              <a:t>P:1</a:t>
            </a:r>
          </a:p>
          <a:p>
            <a:pPr marL="742950" lvl="1" indent="-285750">
              <a:buFont typeface="Wingdings" panose="05000000000000000000" pitchFamily="2" charset="2"/>
              <a:buChar char="q"/>
            </a:pPr>
            <a:r>
              <a:rPr lang="en-US" sz="1600">
                <a:ea typeface="+mn-lt"/>
                <a:cs typeface="+mn-lt"/>
              </a:rPr>
              <a:t>Weights: Uniform</a:t>
            </a:r>
          </a:p>
          <a:p>
            <a:pPr marL="285750" indent="-285750">
              <a:buFont typeface="Arial" panose="020B0604020202020204" pitchFamily="34" charset="0"/>
              <a:buChar char="•"/>
            </a:pPr>
            <a:r>
              <a:rPr lang="en-US" sz="1600">
                <a:ea typeface="+mn-lt"/>
                <a:cs typeface="+mn-lt"/>
              </a:rPr>
              <a:t>But still less than training data accuracy.</a:t>
            </a:r>
          </a:p>
          <a:p>
            <a:pPr marL="171450" indent="-171450">
              <a:buFont typeface="Arial"/>
              <a:buChar char="•"/>
            </a:pPr>
            <a:endParaRPr lang="en-US" sz="1600">
              <a:ea typeface="Calibri" panose="020F0502020204030204"/>
              <a:cs typeface="Calibri" panose="020F0502020204030204"/>
            </a:endParaRPr>
          </a:p>
        </p:txBody>
      </p:sp>
      <p:pic>
        <p:nvPicPr>
          <p:cNvPr id="8" name="Picture Placeholder 7">
            <a:extLst>
              <a:ext uri="{FF2B5EF4-FFF2-40B4-BE49-F238E27FC236}">
                <a16:creationId xmlns:a16="http://schemas.microsoft.com/office/drawing/2014/main" id="{00A9CA5A-C579-1FD2-26F5-CF93BA303E3A}"/>
              </a:ext>
            </a:extLst>
          </p:cNvPr>
          <p:cNvPicPr>
            <a:picLocks noGrp="1" noChangeAspect="1"/>
          </p:cNvPicPr>
          <p:nvPr>
            <p:ph type="pic" sz="quarter" idx="20"/>
          </p:nvPr>
        </p:nvPicPr>
        <p:blipFill rotWithShape="1">
          <a:blip r:embed="rId3"/>
          <a:srcRect t="-56" b="-56"/>
          <a:stretch/>
        </p:blipFill>
        <p:spPr>
          <a:xfrm>
            <a:off x="5531402" y="1525656"/>
            <a:ext cx="4083050" cy="4139648"/>
          </a:xfrm>
        </p:spPr>
      </p:pic>
    </p:spTree>
    <p:extLst>
      <p:ext uri="{BB962C8B-B14F-4D97-AF65-F5344CB8AC3E}">
        <p14:creationId xmlns:p14="http://schemas.microsoft.com/office/powerpoint/2010/main" val="304849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02655-6AA5-0FB7-EC34-6288D50644DC}"/>
              </a:ext>
            </a:extLst>
          </p:cNvPr>
          <p:cNvSpPr>
            <a:spLocks noGrp="1"/>
          </p:cNvSpPr>
          <p:nvPr>
            <p:ph type="body" sz="quarter" idx="13"/>
          </p:nvPr>
        </p:nvSpPr>
        <p:spPr>
          <a:xfrm>
            <a:off x="509285" y="253573"/>
            <a:ext cx="6272515" cy="619304"/>
          </a:xfrm>
        </p:spPr>
        <p:txBody>
          <a:bodyPr lIns="91440" tIns="45720" rIns="91440" bIns="45720" anchor="t">
            <a:normAutofit fontScale="92500"/>
          </a:bodyPr>
          <a:lstStyle/>
          <a:p>
            <a:r>
              <a:rPr lang="en-US">
                <a:latin typeface="Times New Roman"/>
                <a:cs typeface="Times New Roman"/>
              </a:rPr>
              <a:t>Results – </a:t>
            </a:r>
            <a:r>
              <a:rPr lang="en-US" err="1">
                <a:latin typeface="Times New Roman"/>
                <a:cs typeface="Times New Roman"/>
              </a:rPr>
              <a:t>Hypertuned</a:t>
            </a:r>
            <a:r>
              <a:rPr lang="en-US">
                <a:latin typeface="Times New Roman"/>
                <a:cs typeface="Times New Roman"/>
              </a:rPr>
              <a:t> Random Forest</a:t>
            </a:r>
            <a:endParaRPr lang="en-US"/>
          </a:p>
        </p:txBody>
      </p:sp>
      <p:sp>
        <p:nvSpPr>
          <p:cNvPr id="3" name="Text Placeholder 2">
            <a:extLst>
              <a:ext uri="{FF2B5EF4-FFF2-40B4-BE49-F238E27FC236}">
                <a16:creationId xmlns:a16="http://schemas.microsoft.com/office/drawing/2014/main" id="{2D9109BD-B06F-10B4-01F8-A72AF16EF4A9}"/>
              </a:ext>
            </a:extLst>
          </p:cNvPr>
          <p:cNvSpPr>
            <a:spLocks noGrp="1"/>
          </p:cNvSpPr>
          <p:nvPr>
            <p:ph type="body" sz="quarter" idx="18"/>
          </p:nvPr>
        </p:nvSpPr>
        <p:spPr>
          <a:xfrm>
            <a:off x="509285" y="1790137"/>
            <a:ext cx="3385542" cy="2545272"/>
          </a:xfrm>
        </p:spPr>
        <p:txBody>
          <a:bodyPr lIns="91440" tIns="45720" rIns="91440" bIns="45720" anchor="t">
            <a:noAutofit/>
          </a:bodyPr>
          <a:lstStyle/>
          <a:p>
            <a:pPr>
              <a:buFont typeface="Arial" panose="020F0302020204030204"/>
              <a:buChar char="•"/>
            </a:pPr>
            <a:endParaRPr lang="en-US" sz="1200">
              <a:solidFill>
                <a:srgbClr val="000000"/>
              </a:solidFill>
              <a:latin typeface="Times New Roman"/>
              <a:cs typeface="Arial"/>
            </a:endParaRPr>
          </a:p>
          <a:p>
            <a:pPr marL="0" indent="0">
              <a:buNone/>
            </a:pPr>
            <a:endParaRPr lang="en-US" sz="1200">
              <a:latin typeface="Times New Roman"/>
            </a:endParaRPr>
          </a:p>
          <a:p>
            <a:pPr>
              <a:buFont typeface="Arial" panose="020F0302020204030204"/>
              <a:buChar char="•"/>
            </a:pPr>
            <a:endParaRPr lang="en-US"/>
          </a:p>
        </p:txBody>
      </p:sp>
      <p:sp>
        <p:nvSpPr>
          <p:cNvPr id="6" name="Text Placeholder 5">
            <a:extLst>
              <a:ext uri="{FF2B5EF4-FFF2-40B4-BE49-F238E27FC236}">
                <a16:creationId xmlns:a16="http://schemas.microsoft.com/office/drawing/2014/main" id="{489724F3-499D-4A4D-687C-B7153EFED580}"/>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US"/>
          </a:p>
        </p:txBody>
      </p:sp>
      <p:pic>
        <p:nvPicPr>
          <p:cNvPr id="10" name="Picture Placeholder 7" descr="A black background with red letters&#10;&#10;Description automatically generated">
            <a:extLst>
              <a:ext uri="{FF2B5EF4-FFF2-40B4-BE49-F238E27FC236}">
                <a16:creationId xmlns:a16="http://schemas.microsoft.com/office/drawing/2014/main" id="{311BACF8-7BDE-FBBC-BAEF-B279DB9BDE4A}"/>
              </a:ext>
            </a:extLst>
          </p:cNvPr>
          <p:cNvPicPr>
            <a:picLocks noChangeAspect="1"/>
          </p:cNvPicPr>
          <p:nvPr/>
        </p:nvPicPr>
        <p:blipFill>
          <a:blip r:embed="rId2"/>
          <a:srcRect l="570" r="570"/>
          <a:stretch>
            <a:fillRect/>
          </a:stretch>
        </p:blipFill>
        <p:spPr>
          <a:xfrm>
            <a:off x="762000" y="6343424"/>
            <a:ext cx="3263900" cy="438375"/>
          </a:xfrm>
          <a:prstGeom prst="rect">
            <a:avLst/>
          </a:prstGeom>
        </p:spPr>
      </p:pic>
      <p:sp>
        <p:nvSpPr>
          <p:cNvPr id="12" name="TextBox 11">
            <a:extLst>
              <a:ext uri="{FF2B5EF4-FFF2-40B4-BE49-F238E27FC236}">
                <a16:creationId xmlns:a16="http://schemas.microsoft.com/office/drawing/2014/main" id="{9DC1E12A-2476-15AA-0779-44F942DBD9DD}"/>
              </a:ext>
            </a:extLst>
          </p:cNvPr>
          <p:cNvSpPr txBox="1"/>
          <p:nvPr/>
        </p:nvSpPr>
        <p:spPr>
          <a:xfrm>
            <a:off x="509285" y="910114"/>
            <a:ext cx="9449593"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600">
                <a:latin typeface="Times New Roman"/>
                <a:ea typeface="+mn-lt"/>
                <a:cs typeface="+mn-lt"/>
              </a:rPr>
              <a:t>Random forest accuracy on train set:  1.0</a:t>
            </a:r>
          </a:p>
          <a:p>
            <a:pPr marL="171450" indent="-171450">
              <a:buFont typeface="Arial"/>
              <a:buChar char="•"/>
            </a:pPr>
            <a:r>
              <a:rPr lang="en-US" sz="1600">
                <a:latin typeface="Times New Roman"/>
                <a:ea typeface="+mn-lt"/>
                <a:cs typeface="+mn-lt"/>
              </a:rPr>
              <a:t>Random Forest accuracy on test set:  0.623</a:t>
            </a:r>
          </a:p>
          <a:p>
            <a:pPr marL="171450" indent="-171450">
              <a:buFont typeface="Arial"/>
              <a:buChar char="•"/>
            </a:pPr>
            <a:endParaRPr lang="en-US" sz="1600">
              <a:latin typeface="Times New Roman"/>
              <a:ea typeface="+mn-lt"/>
              <a:cs typeface="+mn-lt"/>
            </a:endParaRPr>
          </a:p>
          <a:p>
            <a:r>
              <a:rPr lang="en-US" sz="1600">
                <a:latin typeface="Times New Roman"/>
                <a:ea typeface="+mn-lt"/>
                <a:cs typeface="+mn-lt"/>
              </a:rPr>
              <a:t>Hyperparameter tuning of the Random Forest:</a:t>
            </a:r>
          </a:p>
          <a:p>
            <a:pPr marL="742950" lvl="1" indent="-285750">
              <a:buFont typeface="Wingdings" panose="05000000000000000000" pitchFamily="2" charset="2"/>
              <a:buChar char="Ø"/>
            </a:pPr>
            <a:r>
              <a:rPr lang="en-US" sz="1600">
                <a:latin typeface="Times New Roman"/>
                <a:ea typeface="+mn-lt"/>
                <a:cs typeface="+mn-lt"/>
              </a:rPr>
              <a:t>We are tuning the minimum number of samples and the minimum number of trees that are required to yield the maximum accuracy</a:t>
            </a:r>
          </a:p>
          <a:p>
            <a:pPr marL="1200150" lvl="2" indent="-285750">
              <a:buFont typeface="Wingdings" panose="05000000000000000000" pitchFamily="2" charset="2"/>
              <a:buChar char="q"/>
            </a:pPr>
            <a:r>
              <a:rPr lang="en-US" sz="1600">
                <a:latin typeface="Times New Roman"/>
                <a:ea typeface="+mn-lt"/>
                <a:cs typeface="+mn-lt"/>
              </a:rPr>
              <a:t>Maximum test accuracy:  0.649</a:t>
            </a:r>
          </a:p>
          <a:p>
            <a:pPr marL="1200150" lvl="2" indent="-285750">
              <a:buFont typeface="Wingdings" panose="05000000000000000000" pitchFamily="2" charset="2"/>
              <a:buChar char="q"/>
            </a:pPr>
            <a:r>
              <a:rPr lang="en-US" sz="1600">
                <a:latin typeface="Times New Roman"/>
                <a:ea typeface="+mn-lt"/>
                <a:cs typeface="+mn-lt"/>
              </a:rPr>
              <a:t>Value of min samples that achieves max test accuracy:  0.001</a:t>
            </a:r>
          </a:p>
          <a:p>
            <a:pPr marL="1200150" lvl="2" indent="-285750">
              <a:buFont typeface="Wingdings" panose="05000000000000000000" pitchFamily="2" charset="2"/>
              <a:buChar char="q"/>
            </a:pPr>
            <a:r>
              <a:rPr lang="en-US" sz="1600">
                <a:latin typeface="Times New Roman"/>
                <a:ea typeface="+mn-lt"/>
                <a:cs typeface="+mn-lt"/>
              </a:rPr>
              <a:t>Value of min trees that achieves max test accuracy:  201</a:t>
            </a:r>
          </a:p>
          <a:p>
            <a:endParaRPr lang="en-US" sz="1600">
              <a:latin typeface="Times New Roman"/>
              <a:ea typeface="+mn-lt"/>
              <a:cs typeface="+mn-lt"/>
            </a:endParaRPr>
          </a:p>
          <a:p>
            <a:r>
              <a:rPr lang="en-US" sz="1600">
                <a:latin typeface="Times New Roman"/>
                <a:ea typeface="+mn-lt"/>
                <a:cs typeface="+mn-lt"/>
              </a:rPr>
              <a:t>Before undergoing the process of hyperparameter tuning, the accuracy that was output was 0.623, and after the process, the final test accuracy is 0.658.</a:t>
            </a:r>
          </a:p>
          <a:p>
            <a:pPr marL="171450" indent="-171450">
              <a:buFont typeface="Arial"/>
              <a:buChar char="•"/>
            </a:pPr>
            <a:endParaRPr lang="en-US" sz="1600">
              <a:ea typeface="Calibri" panose="020F0502020204030204"/>
              <a:cs typeface="Calibri" panose="020F0502020204030204"/>
            </a:endParaRPr>
          </a:p>
        </p:txBody>
      </p:sp>
      <p:pic>
        <p:nvPicPr>
          <p:cNvPr id="9" name="Picture Placeholder 8">
            <a:extLst>
              <a:ext uri="{FF2B5EF4-FFF2-40B4-BE49-F238E27FC236}">
                <a16:creationId xmlns:a16="http://schemas.microsoft.com/office/drawing/2014/main" id="{5535A49E-4080-15B8-159A-98AB5ADEADDB}"/>
              </a:ext>
            </a:extLst>
          </p:cNvPr>
          <p:cNvPicPr>
            <a:picLocks noGrp="1" noChangeAspect="1"/>
          </p:cNvPicPr>
          <p:nvPr>
            <p:ph type="pic" sz="quarter" idx="20"/>
          </p:nvPr>
        </p:nvPicPr>
        <p:blipFill>
          <a:blip r:embed="rId3"/>
          <a:srcRect l="3476" r="3476"/>
          <a:stretch/>
        </p:blipFill>
        <p:spPr>
          <a:xfrm>
            <a:off x="5859117" y="3787474"/>
            <a:ext cx="3496916" cy="2545189"/>
          </a:xfrm>
        </p:spPr>
      </p:pic>
      <p:sp>
        <p:nvSpPr>
          <p:cNvPr id="13" name="TextBox 12">
            <a:extLst>
              <a:ext uri="{FF2B5EF4-FFF2-40B4-BE49-F238E27FC236}">
                <a16:creationId xmlns:a16="http://schemas.microsoft.com/office/drawing/2014/main" id="{DDB9B04E-38B8-24A3-C7F4-C3F85F409C6E}"/>
              </a:ext>
            </a:extLst>
          </p:cNvPr>
          <p:cNvSpPr txBox="1"/>
          <p:nvPr/>
        </p:nvSpPr>
        <p:spPr>
          <a:xfrm>
            <a:off x="475602" y="4191782"/>
            <a:ext cx="5450370" cy="923330"/>
          </a:xfrm>
          <a:prstGeom prst="rect">
            <a:avLst/>
          </a:prstGeom>
          <a:noFill/>
        </p:spPr>
        <p:txBody>
          <a:bodyPr wrap="square" lIns="91440" tIns="45720" rIns="91440" bIns="45720" anchor="t">
            <a:spAutoFit/>
          </a:bodyPr>
          <a:lstStyle/>
          <a:p>
            <a:r>
              <a:rPr lang="en-US" b="0" i="0">
                <a:solidFill>
                  <a:srgbClr val="242424"/>
                </a:solidFill>
                <a:effectLst/>
                <a:latin typeface="Times New Roman"/>
                <a:cs typeface="Times New Roman"/>
              </a:rPr>
              <a:t>Using random forest model, we can see and analyze which features were the more important in the prediction process</a:t>
            </a:r>
            <a:endParaRPr lang="en-US">
              <a:latin typeface="Times New Roman"/>
              <a:cs typeface="Times New Roman"/>
            </a:endParaRPr>
          </a:p>
        </p:txBody>
      </p:sp>
    </p:spTree>
    <p:extLst>
      <p:ext uri="{BB962C8B-B14F-4D97-AF65-F5344CB8AC3E}">
        <p14:creationId xmlns:p14="http://schemas.microsoft.com/office/powerpoint/2010/main" val="1722267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288D09-120B-924E-BA04-34FB238CFD3B}"/>
              </a:ext>
            </a:extLst>
          </p:cNvPr>
          <p:cNvSpPr>
            <a:spLocks noGrp="1"/>
          </p:cNvSpPr>
          <p:nvPr>
            <p:ph type="body" sz="quarter" idx="13"/>
          </p:nvPr>
        </p:nvSpPr>
        <p:spPr>
          <a:xfrm>
            <a:off x="509285" y="318178"/>
            <a:ext cx="6272515" cy="619304"/>
          </a:xfrm>
        </p:spPr>
        <p:txBody>
          <a:bodyPr lIns="91440" tIns="45720" rIns="91440" bIns="45720" anchor="t">
            <a:normAutofit/>
          </a:bodyPr>
          <a:lstStyle/>
          <a:p>
            <a:r>
              <a:rPr lang="en-US">
                <a:latin typeface="Times New Roman"/>
                <a:cs typeface="Times New Roman"/>
              </a:rPr>
              <a:t>Comparing the Models</a:t>
            </a:r>
            <a:endParaRPr lang="en-US"/>
          </a:p>
        </p:txBody>
      </p:sp>
      <p:sp>
        <p:nvSpPr>
          <p:cNvPr id="3" name="Text Placeholder 2">
            <a:extLst>
              <a:ext uri="{FF2B5EF4-FFF2-40B4-BE49-F238E27FC236}">
                <a16:creationId xmlns:a16="http://schemas.microsoft.com/office/drawing/2014/main" id="{675CDBA7-BE63-BB0A-12C8-F219B4E50A11}"/>
              </a:ext>
            </a:extLst>
          </p:cNvPr>
          <p:cNvSpPr>
            <a:spLocks noGrp="1"/>
          </p:cNvSpPr>
          <p:nvPr>
            <p:ph type="body" sz="quarter" idx="18"/>
          </p:nvPr>
        </p:nvSpPr>
        <p:spPr>
          <a:xfrm>
            <a:off x="475238" y="3854589"/>
            <a:ext cx="8313702" cy="3003411"/>
          </a:xfrm>
        </p:spPr>
        <p:txBody>
          <a:bodyPr lIns="91440" tIns="45720" rIns="91440" bIns="45720" anchor="t">
            <a:normAutofit/>
          </a:bodyPr>
          <a:lstStyle/>
          <a:p>
            <a:pPr>
              <a:buFont typeface="Wingdings" panose="05000000000000000000" pitchFamily="2" charset="2"/>
              <a:buChar char="Ø"/>
            </a:pPr>
            <a:r>
              <a:rPr lang="en-US" sz="1600">
                <a:solidFill>
                  <a:srgbClr val="000000"/>
                </a:solidFill>
                <a:latin typeface="+mn-lt"/>
              </a:rPr>
              <a:t>As depicted in the table provided, the Random Forests model emerged as the most accurate predictor among the models evaluated. Compared to the baseline model, the Random Forests model exhibited a 3.5% increase in accuracy, highlighting its superior performance in predicting the outcomes of the Premier League matches.</a:t>
            </a:r>
          </a:p>
        </p:txBody>
      </p:sp>
      <p:sp>
        <p:nvSpPr>
          <p:cNvPr id="6" name="Text Placeholder 5">
            <a:extLst>
              <a:ext uri="{FF2B5EF4-FFF2-40B4-BE49-F238E27FC236}">
                <a16:creationId xmlns:a16="http://schemas.microsoft.com/office/drawing/2014/main" id="{F2936D95-466F-63DD-983C-9B21C066BFD7}"/>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US"/>
          </a:p>
        </p:txBody>
      </p:sp>
      <p:pic>
        <p:nvPicPr>
          <p:cNvPr id="8" name="Picture Placeholder 7" descr="A black background with red letters&#10;&#10;Description automatically generated">
            <a:extLst>
              <a:ext uri="{FF2B5EF4-FFF2-40B4-BE49-F238E27FC236}">
                <a16:creationId xmlns:a16="http://schemas.microsoft.com/office/drawing/2014/main" id="{2D5CFADF-7291-E4F5-94A5-28DA2FCF18E5}"/>
              </a:ext>
            </a:extLst>
          </p:cNvPr>
          <p:cNvPicPr>
            <a:picLocks noChangeAspect="1"/>
          </p:cNvPicPr>
          <p:nvPr/>
        </p:nvPicPr>
        <p:blipFill>
          <a:blip r:embed="rId2"/>
          <a:srcRect l="570" r="570"/>
          <a:stretch>
            <a:fillRect/>
          </a:stretch>
        </p:blipFill>
        <p:spPr>
          <a:xfrm>
            <a:off x="762000" y="6343424"/>
            <a:ext cx="3263900" cy="438375"/>
          </a:xfrm>
          <a:prstGeom prst="rect">
            <a:avLst/>
          </a:prstGeom>
        </p:spPr>
      </p:pic>
      <p:graphicFrame>
        <p:nvGraphicFramePr>
          <p:cNvPr id="4" name="Table 3">
            <a:extLst>
              <a:ext uri="{FF2B5EF4-FFF2-40B4-BE49-F238E27FC236}">
                <a16:creationId xmlns:a16="http://schemas.microsoft.com/office/drawing/2014/main" id="{8D41FCD3-BD77-146D-4E1A-D25EC3835E2F}"/>
              </a:ext>
            </a:extLst>
          </p:cNvPr>
          <p:cNvGraphicFramePr>
            <a:graphicFrameLocks noGrp="1"/>
          </p:cNvGraphicFramePr>
          <p:nvPr>
            <p:extLst>
              <p:ext uri="{D42A27DB-BD31-4B8C-83A1-F6EECF244321}">
                <p14:modId xmlns:p14="http://schemas.microsoft.com/office/powerpoint/2010/main" val="3845807188"/>
              </p:ext>
            </p:extLst>
          </p:nvPr>
        </p:nvGraphicFramePr>
        <p:xfrm>
          <a:off x="509285" y="1299409"/>
          <a:ext cx="8128000" cy="22199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57688731"/>
                    </a:ext>
                  </a:extLst>
                </a:gridCol>
                <a:gridCol w="4064000">
                  <a:extLst>
                    <a:ext uri="{9D8B030D-6E8A-4147-A177-3AD203B41FA5}">
                      <a16:colId xmlns:a16="http://schemas.microsoft.com/office/drawing/2014/main" val="2303904778"/>
                    </a:ext>
                  </a:extLst>
                </a:gridCol>
              </a:tblGrid>
              <a:tr h="0">
                <a:tc>
                  <a:txBody>
                    <a:bodyPr/>
                    <a:lstStyle/>
                    <a:p>
                      <a:r>
                        <a:rPr lang="en-US"/>
                        <a:t>Model</a:t>
                      </a:r>
                    </a:p>
                  </a:txBody>
                  <a:tcPr/>
                </a:tc>
                <a:tc>
                  <a:txBody>
                    <a:bodyPr/>
                    <a:lstStyle/>
                    <a:p>
                      <a:r>
                        <a:rPr lang="en-US"/>
                        <a:t>Accuracy</a:t>
                      </a:r>
                    </a:p>
                  </a:txBody>
                  <a:tcPr/>
                </a:tc>
                <a:extLst>
                  <a:ext uri="{0D108BD9-81ED-4DB2-BD59-A6C34878D82A}">
                    <a16:rowId xmlns:a16="http://schemas.microsoft.com/office/drawing/2014/main" val="1729447075"/>
                  </a:ext>
                </a:extLst>
              </a:tr>
              <a:tr h="370840">
                <a:tc>
                  <a:txBody>
                    <a:bodyPr/>
                    <a:lstStyle/>
                    <a:p>
                      <a:r>
                        <a:rPr lang="en-US"/>
                        <a:t>Baseline</a:t>
                      </a:r>
                    </a:p>
                  </a:txBody>
                  <a:tcPr/>
                </a:tc>
                <a:tc>
                  <a:txBody>
                    <a:bodyPr/>
                    <a:lstStyle/>
                    <a:p>
                      <a:r>
                        <a:rPr lang="en-US"/>
                        <a:t>0.623</a:t>
                      </a:r>
                    </a:p>
                  </a:txBody>
                  <a:tcPr/>
                </a:tc>
                <a:extLst>
                  <a:ext uri="{0D108BD9-81ED-4DB2-BD59-A6C34878D82A}">
                    <a16:rowId xmlns:a16="http://schemas.microsoft.com/office/drawing/2014/main" val="55112460"/>
                  </a:ext>
                </a:extLst>
              </a:tr>
              <a:tr h="370840">
                <a:tc>
                  <a:txBody>
                    <a:bodyPr/>
                    <a:lstStyle/>
                    <a:p>
                      <a:r>
                        <a:rPr lang="en-US"/>
                        <a:t>Decision Tree</a:t>
                      </a:r>
                    </a:p>
                  </a:txBody>
                  <a:tcPr/>
                </a:tc>
                <a:tc>
                  <a:txBody>
                    <a:bodyPr/>
                    <a:lstStyle/>
                    <a:p>
                      <a:r>
                        <a:rPr lang="en-US"/>
                        <a:t>0.623</a:t>
                      </a:r>
                    </a:p>
                  </a:txBody>
                  <a:tcPr/>
                </a:tc>
                <a:extLst>
                  <a:ext uri="{0D108BD9-81ED-4DB2-BD59-A6C34878D82A}">
                    <a16:rowId xmlns:a16="http://schemas.microsoft.com/office/drawing/2014/main" val="1914794555"/>
                  </a:ext>
                </a:extLst>
              </a:tr>
              <a:tr h="370840">
                <a:tc>
                  <a:txBody>
                    <a:bodyPr/>
                    <a:lstStyle/>
                    <a:p>
                      <a:r>
                        <a:rPr lang="en-US"/>
                        <a:t>KNN</a:t>
                      </a:r>
                    </a:p>
                  </a:txBody>
                  <a:tcPr/>
                </a:tc>
                <a:tc>
                  <a:txBody>
                    <a:bodyPr/>
                    <a:lstStyle/>
                    <a:p>
                      <a:r>
                        <a:rPr lang="en-US"/>
                        <a:t>0.632</a:t>
                      </a:r>
                    </a:p>
                  </a:txBody>
                  <a:tcPr/>
                </a:tc>
                <a:extLst>
                  <a:ext uri="{0D108BD9-81ED-4DB2-BD59-A6C34878D82A}">
                    <a16:rowId xmlns:a16="http://schemas.microsoft.com/office/drawing/2014/main" val="3149708751"/>
                  </a:ext>
                </a:extLst>
              </a:tr>
              <a:tr h="370840">
                <a:tc>
                  <a:txBody>
                    <a:bodyPr/>
                    <a:lstStyle/>
                    <a:p>
                      <a:r>
                        <a:rPr lang="en-US"/>
                        <a:t>Logistic Regression</a:t>
                      </a:r>
                    </a:p>
                  </a:txBody>
                  <a:tcPr/>
                </a:tc>
                <a:tc>
                  <a:txBody>
                    <a:bodyPr/>
                    <a:lstStyle/>
                    <a:p>
                      <a:r>
                        <a:rPr lang="en-US"/>
                        <a:t>0.588</a:t>
                      </a:r>
                    </a:p>
                  </a:txBody>
                  <a:tcPr/>
                </a:tc>
                <a:extLst>
                  <a:ext uri="{0D108BD9-81ED-4DB2-BD59-A6C34878D82A}">
                    <a16:rowId xmlns:a16="http://schemas.microsoft.com/office/drawing/2014/main" val="485433865"/>
                  </a:ext>
                </a:extLst>
              </a:tr>
              <a:tr h="370840">
                <a:tc>
                  <a:txBody>
                    <a:bodyPr/>
                    <a:lstStyle/>
                    <a:p>
                      <a:r>
                        <a:rPr lang="en-US"/>
                        <a:t>Random Forest</a:t>
                      </a:r>
                    </a:p>
                  </a:txBody>
                  <a:tcPr/>
                </a:tc>
                <a:tc>
                  <a:txBody>
                    <a:bodyPr/>
                    <a:lstStyle/>
                    <a:p>
                      <a:r>
                        <a:rPr lang="en-US"/>
                        <a:t>0.658</a:t>
                      </a:r>
                    </a:p>
                  </a:txBody>
                  <a:tcPr/>
                </a:tc>
                <a:extLst>
                  <a:ext uri="{0D108BD9-81ED-4DB2-BD59-A6C34878D82A}">
                    <a16:rowId xmlns:a16="http://schemas.microsoft.com/office/drawing/2014/main" val="3219438704"/>
                  </a:ext>
                </a:extLst>
              </a:tr>
            </a:tbl>
          </a:graphicData>
        </a:graphic>
      </p:graphicFrame>
    </p:spTree>
    <p:extLst>
      <p:ext uri="{BB962C8B-B14F-4D97-AF65-F5344CB8AC3E}">
        <p14:creationId xmlns:p14="http://schemas.microsoft.com/office/powerpoint/2010/main" val="3979726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1D492C-07BD-CCAB-FB53-DE286BD33EC3}"/>
              </a:ext>
            </a:extLst>
          </p:cNvPr>
          <p:cNvSpPr>
            <a:spLocks noGrp="1"/>
          </p:cNvSpPr>
          <p:nvPr>
            <p:ph type="body" sz="quarter" idx="13"/>
          </p:nvPr>
        </p:nvSpPr>
        <p:spPr/>
        <p:txBody>
          <a:bodyPr/>
          <a:lstStyle/>
          <a:p>
            <a:r>
              <a:rPr lang="en-US"/>
              <a:t>Conclusion</a:t>
            </a:r>
          </a:p>
        </p:txBody>
      </p:sp>
      <p:sp>
        <p:nvSpPr>
          <p:cNvPr id="3" name="Text Placeholder 2">
            <a:extLst>
              <a:ext uri="{FF2B5EF4-FFF2-40B4-BE49-F238E27FC236}">
                <a16:creationId xmlns:a16="http://schemas.microsoft.com/office/drawing/2014/main" id="{D04CFBB3-E15B-E0D6-F5FD-9671A3C94CC1}"/>
              </a:ext>
            </a:extLst>
          </p:cNvPr>
          <p:cNvSpPr>
            <a:spLocks noGrp="1"/>
          </p:cNvSpPr>
          <p:nvPr>
            <p:ph type="body" sz="quarter" idx="18"/>
          </p:nvPr>
        </p:nvSpPr>
        <p:spPr>
          <a:xfrm>
            <a:off x="509285" y="1790137"/>
            <a:ext cx="8868179" cy="2971800"/>
          </a:xfrm>
        </p:spPr>
        <p:txBody>
          <a:bodyPr lIns="91440" tIns="45720" rIns="91440" bIns="45720" anchor="t">
            <a:normAutofit/>
          </a:bodyPr>
          <a:lstStyle/>
          <a:p>
            <a:pPr>
              <a:buFont typeface="Wingdings" panose="020F0302020204030204"/>
              <a:buChar char="Ø"/>
            </a:pPr>
            <a:r>
              <a:rPr lang="en-US" b="0" i="0">
                <a:solidFill>
                  <a:srgbClr val="242424"/>
                </a:solidFill>
                <a:effectLst/>
                <a:latin typeface="source-serif-pro"/>
              </a:rPr>
              <a:t> We have applied standard machine learning techniques to analyze the 2022/23 Premier League Season and thus create a model that can predict the outcome of the games that took place within the season. </a:t>
            </a:r>
            <a:endParaRPr lang="en-US"/>
          </a:p>
          <a:p>
            <a:pPr>
              <a:buFont typeface="Wingdings" panose="020F0302020204030204"/>
              <a:buChar char="Ø"/>
            </a:pPr>
            <a:r>
              <a:rPr lang="en-US" b="0" i="0">
                <a:solidFill>
                  <a:srgbClr val="242424"/>
                </a:solidFill>
                <a:effectLst/>
                <a:latin typeface="source-serif-pro"/>
              </a:rPr>
              <a:t>Based on the results, we can successfully conclude that the Random Forests Model gives us the most accurate predictions.</a:t>
            </a:r>
          </a:p>
          <a:p>
            <a:pPr>
              <a:buFont typeface="Wingdings" panose="020F0302020204030204"/>
              <a:buChar char="Ø"/>
            </a:pPr>
            <a:r>
              <a:rPr lang="en-US">
                <a:solidFill>
                  <a:srgbClr val="242424"/>
                </a:solidFill>
                <a:latin typeface="source-serif-pro"/>
              </a:rPr>
              <a:t>Betting odds, Home shots and away shots are the important features to predict the outcome of the football game according to the model we developed.</a:t>
            </a:r>
          </a:p>
          <a:p>
            <a:pPr>
              <a:buFont typeface="Wingdings" panose="020F0302020204030204"/>
              <a:buChar char="Ø"/>
            </a:pPr>
            <a:r>
              <a:rPr lang="en-US">
                <a:solidFill>
                  <a:srgbClr val="242424"/>
                </a:solidFill>
                <a:latin typeface="source-serif-pro"/>
              </a:rPr>
              <a:t>Additional data we added to the table helped us to improve accuracy of the model.</a:t>
            </a:r>
            <a:endParaRPr lang="en-US" b="0" i="0">
              <a:solidFill>
                <a:srgbClr val="242424"/>
              </a:solidFill>
              <a:effectLst/>
              <a:latin typeface="source-serif-pro"/>
            </a:endParaRPr>
          </a:p>
          <a:p>
            <a:pPr>
              <a:buFont typeface="Wingdings" panose="020F0302020204030204"/>
              <a:buChar char="Ø"/>
            </a:pPr>
            <a:endParaRPr lang="en-US"/>
          </a:p>
        </p:txBody>
      </p:sp>
      <p:sp>
        <p:nvSpPr>
          <p:cNvPr id="6" name="Text Placeholder 5">
            <a:extLst>
              <a:ext uri="{FF2B5EF4-FFF2-40B4-BE49-F238E27FC236}">
                <a16:creationId xmlns:a16="http://schemas.microsoft.com/office/drawing/2014/main" id="{22E81503-14BC-550C-C4AD-ECA553F3B228}"/>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US"/>
          </a:p>
        </p:txBody>
      </p:sp>
      <p:pic>
        <p:nvPicPr>
          <p:cNvPr id="7" name="Picture Placeholder 7" descr="A black background with red letters&#10;&#10;Description automatically generated">
            <a:extLst>
              <a:ext uri="{FF2B5EF4-FFF2-40B4-BE49-F238E27FC236}">
                <a16:creationId xmlns:a16="http://schemas.microsoft.com/office/drawing/2014/main" id="{19A242C4-44B6-D3EE-51C1-C5169E344FF4}"/>
              </a:ext>
            </a:extLst>
          </p:cNvPr>
          <p:cNvPicPr>
            <a:picLocks noGrp="1" noChangeAspect="1"/>
          </p:cNvPicPr>
          <p:nvPr>
            <p:ph type="pic" sz="quarter" idx="17"/>
          </p:nvPr>
        </p:nvPicPr>
        <p:blipFill>
          <a:blip r:embed="rId2"/>
          <a:srcRect l="570" r="570"/>
          <a:stretch>
            <a:fillRect/>
          </a:stretch>
        </p:blipFill>
        <p:spPr>
          <a:xfrm>
            <a:off x="609600" y="6191250"/>
            <a:ext cx="3263900" cy="438150"/>
          </a:xfrm>
          <a:prstGeom prst="rect">
            <a:avLst/>
          </a:prstGeom>
        </p:spPr>
      </p:pic>
    </p:spTree>
    <p:extLst>
      <p:ext uri="{BB962C8B-B14F-4D97-AF65-F5344CB8AC3E}">
        <p14:creationId xmlns:p14="http://schemas.microsoft.com/office/powerpoint/2010/main" val="1794648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3286B-D36C-1D3D-EDFC-3AA9714E9AB7}"/>
              </a:ext>
            </a:extLst>
          </p:cNvPr>
          <p:cNvSpPr>
            <a:spLocks noGrp="1"/>
          </p:cNvSpPr>
          <p:nvPr>
            <p:ph type="body" sz="quarter" idx="13"/>
          </p:nvPr>
        </p:nvSpPr>
        <p:spPr/>
        <p:txBody>
          <a:bodyPr lIns="91440" tIns="45720" rIns="91440" bIns="45720" anchor="t">
            <a:normAutofit/>
          </a:bodyPr>
          <a:lstStyle/>
          <a:p>
            <a:r>
              <a:rPr lang="en-US" dirty="0">
                <a:latin typeface="Times New Roman"/>
                <a:cs typeface="Times New Roman"/>
              </a:rPr>
              <a:t>Why we deserve 110%</a:t>
            </a:r>
            <a:endParaRPr lang="en-US" dirty="0"/>
          </a:p>
        </p:txBody>
      </p:sp>
      <p:sp>
        <p:nvSpPr>
          <p:cNvPr id="3" name="Text Placeholder 2">
            <a:extLst>
              <a:ext uri="{FF2B5EF4-FFF2-40B4-BE49-F238E27FC236}">
                <a16:creationId xmlns:a16="http://schemas.microsoft.com/office/drawing/2014/main" id="{C11ED5A8-2AD2-8975-83F8-3AC1D2F5DB41}"/>
              </a:ext>
            </a:extLst>
          </p:cNvPr>
          <p:cNvSpPr>
            <a:spLocks noGrp="1"/>
          </p:cNvSpPr>
          <p:nvPr>
            <p:ph type="body" sz="quarter" idx="18"/>
          </p:nvPr>
        </p:nvSpPr>
        <p:spPr>
          <a:xfrm>
            <a:off x="509285" y="1790137"/>
            <a:ext cx="7933579" cy="2971800"/>
          </a:xfrm>
        </p:spPr>
        <p:txBody>
          <a:bodyPr lIns="91440" tIns="45720" rIns="91440" bIns="45720" anchor="t">
            <a:normAutofit/>
          </a:bodyPr>
          <a:lstStyle/>
          <a:p>
            <a:pPr marL="0" indent="0">
              <a:buNone/>
            </a:pPr>
            <a:r>
              <a:rPr lang="en-US" dirty="0">
                <a:latin typeface="Arial"/>
                <a:cs typeface="Arial"/>
              </a:rPr>
              <a:t>We ran 4 different models to compare with the baseline models.</a:t>
            </a:r>
          </a:p>
          <a:p>
            <a:pPr marL="0" indent="0">
              <a:buNone/>
            </a:pPr>
            <a:r>
              <a:rPr lang="en-US" dirty="0">
                <a:latin typeface="Arial"/>
                <a:cs typeface="Arial"/>
              </a:rPr>
              <a:t>Added Hyperparameter tuning to every model</a:t>
            </a:r>
          </a:p>
          <a:p>
            <a:pPr marL="0" indent="0">
              <a:buNone/>
            </a:pPr>
            <a:r>
              <a:rPr lang="en-US">
                <a:latin typeface="Arial"/>
                <a:cs typeface="Arial"/>
              </a:rPr>
              <a:t>Produced more accuracy by adding additional data.</a:t>
            </a:r>
          </a:p>
          <a:p>
            <a:pPr marL="0" indent="0">
              <a:buNone/>
            </a:pPr>
            <a:r>
              <a:rPr lang="en-US" dirty="0">
                <a:latin typeface="Arial"/>
                <a:cs typeface="Arial"/>
              </a:rPr>
              <a:t>Finally made a nice presentation to showcase everything we did.</a:t>
            </a:r>
            <a:endParaRPr lang="en-US" dirty="0"/>
          </a:p>
        </p:txBody>
      </p:sp>
      <p:sp>
        <p:nvSpPr>
          <p:cNvPr id="4" name="Picture Placeholder 3">
            <a:extLst>
              <a:ext uri="{FF2B5EF4-FFF2-40B4-BE49-F238E27FC236}">
                <a16:creationId xmlns:a16="http://schemas.microsoft.com/office/drawing/2014/main" id="{DB2F854A-C7D5-913C-52CA-84032CDAE152}"/>
              </a:ext>
            </a:extLst>
          </p:cNvPr>
          <p:cNvSpPr>
            <a:spLocks noGrp="1"/>
          </p:cNvSpPr>
          <p:nvPr>
            <p:ph type="pic" sz="quarter" idx="17"/>
          </p:nvPr>
        </p:nvSpPr>
        <p:spPr/>
      </p:sp>
      <p:sp>
        <p:nvSpPr>
          <p:cNvPr id="6" name="Text Placeholder 5">
            <a:extLst>
              <a:ext uri="{FF2B5EF4-FFF2-40B4-BE49-F238E27FC236}">
                <a16:creationId xmlns:a16="http://schemas.microsoft.com/office/drawing/2014/main" id="{4DF6B802-3E89-7AAF-0ED9-8DFAF9DF535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97824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693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81D7AD-362D-4130-8AA8-4505557B39E9}"/>
              </a:ext>
            </a:extLst>
          </p:cNvPr>
          <p:cNvSpPr>
            <a:spLocks noGrp="1"/>
          </p:cNvSpPr>
          <p:nvPr>
            <p:ph type="body" sz="quarter" idx="13"/>
          </p:nvPr>
        </p:nvSpPr>
        <p:spPr>
          <a:xfrm>
            <a:off x="419742" y="400939"/>
            <a:ext cx="6272515" cy="619304"/>
          </a:xfrm>
        </p:spPr>
        <p:txBody>
          <a:bodyPr>
            <a:normAutofit fontScale="92500" lnSpcReduction="10000"/>
          </a:bodyPr>
          <a:lstStyle/>
          <a:p>
            <a:r>
              <a:rPr lang="en-US" sz="4400"/>
              <a:t>Objective</a:t>
            </a:r>
          </a:p>
        </p:txBody>
      </p:sp>
      <p:pic>
        <p:nvPicPr>
          <p:cNvPr id="8" name="Picture Placeholder 7" descr="A black background with red text&#10;&#10;Description automatically generated">
            <a:extLst>
              <a:ext uri="{FF2B5EF4-FFF2-40B4-BE49-F238E27FC236}">
                <a16:creationId xmlns:a16="http://schemas.microsoft.com/office/drawing/2014/main" id="{E4CA88F4-5956-4181-A875-06318837F870}"/>
              </a:ext>
            </a:extLst>
          </p:cNvPr>
          <p:cNvPicPr>
            <a:picLocks noGrp="1" noChangeAspect="1"/>
          </p:cNvPicPr>
          <p:nvPr>
            <p:ph type="pic" sz="quarter" idx="17"/>
          </p:nvPr>
        </p:nvPicPr>
        <p:blipFill>
          <a:blip r:embed="rId2"/>
          <a:srcRect t="15929" b="15929"/>
          <a:stretch>
            <a:fillRect/>
          </a:stretch>
        </p:blipFill>
        <p:spPr/>
      </p:pic>
      <p:sp>
        <p:nvSpPr>
          <p:cNvPr id="25" name="Object 4">
            <a:extLst>
              <a:ext uri="{FF2B5EF4-FFF2-40B4-BE49-F238E27FC236}">
                <a16:creationId xmlns:a16="http://schemas.microsoft.com/office/drawing/2014/main" id="{9EF2DAC3-A0B2-2A02-4ABE-5B3F109134C2}"/>
              </a:ext>
            </a:extLst>
          </p:cNvPr>
          <p:cNvSpPr/>
          <p:nvPr/>
        </p:nvSpPr>
        <p:spPr>
          <a:xfrm>
            <a:off x="481783" y="1323414"/>
            <a:ext cx="9872323" cy="4221352"/>
          </a:xfrm>
          <a:prstGeom prst="rect">
            <a:avLst/>
          </a:prstGeom>
          <a:noFill/>
        </p:spPr>
        <p:txBody>
          <a:bodyPr wrap="square" lIns="0" tIns="0" rIns="0" bIns="0" rtlCol="0" anchor="t"/>
          <a:lstStyle/>
          <a:p>
            <a:pPr marL="457200" indent="-457200" algn="l">
              <a:buFont typeface="Arial" panose="020B0604020202020204" pitchFamily="34" charset="0"/>
              <a:buChar char="•"/>
            </a:pPr>
            <a:r>
              <a:rPr lang="en-US" sz="2200" b="0" i="0" dirty="0">
                <a:solidFill>
                  <a:srgbClr val="212121"/>
                </a:solidFill>
                <a:effectLst/>
                <a:latin typeface="Times New Roman"/>
                <a:cs typeface="Times New Roman"/>
              </a:rPr>
              <a:t>Analyze and test machine learning techniques on a dataset of Premier League matches, as that is the world’s most-watched league in soccer.</a:t>
            </a:r>
            <a:endParaRPr lang="en-US" sz="2200" dirty="0">
              <a:latin typeface="Times New Roman"/>
              <a:cs typeface="Times New Roman"/>
            </a:endParaRPr>
          </a:p>
          <a:p>
            <a:pPr marL="457200" indent="-457200" algn="l">
              <a:buFont typeface="Arial" panose="020B0604020202020204" pitchFamily="34" charset="0"/>
              <a:buChar char="•"/>
            </a:pPr>
            <a:r>
              <a:rPr lang="en-US" sz="2200" dirty="0">
                <a:latin typeface="Times New Roman"/>
                <a:cs typeface="Times New Roman"/>
              </a:rPr>
              <a:t>Create a model that can predict the outcome of the games </a:t>
            </a:r>
            <a:r>
              <a:rPr lang="en-US" sz="2200" b="0" i="0" dirty="0">
                <a:solidFill>
                  <a:srgbClr val="242424"/>
                </a:solidFill>
                <a:effectLst/>
                <a:latin typeface="Times New Roman"/>
                <a:cs typeface="Times New Roman"/>
              </a:rPr>
              <a:t>that took place within the season.</a:t>
            </a:r>
          </a:p>
          <a:p>
            <a:pPr marL="457200" indent="-457200" algn="l">
              <a:buFont typeface="Arial" panose="020B0604020202020204" pitchFamily="34" charset="0"/>
              <a:buChar char="•"/>
            </a:pPr>
            <a:r>
              <a:rPr lang="en-US" sz="2200" dirty="0">
                <a:latin typeface="Times New Roman"/>
                <a:cs typeface="Times New Roman"/>
              </a:rPr>
              <a:t>Compare the Baseline model that can predict the outcome of the game using the halftime results with four different Machine Learning Models</a:t>
            </a:r>
          </a:p>
          <a:p>
            <a:pPr algn="l"/>
            <a:endParaRPr lang="en-US" sz="220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152CA0C-0E33-5F01-EACE-E63D8D12C2CD}"/>
              </a:ext>
            </a:extLst>
          </p:cNvPr>
          <p:cNvSpPr>
            <a:spLocks noGrp="1"/>
          </p:cNvSpPr>
          <p:nvPr>
            <p:ph type="body" sz="quarter" idx="10"/>
          </p:nvPr>
        </p:nvSpPr>
        <p:spPr>
          <a:xfrm>
            <a:off x="9380749" y="6396382"/>
            <a:ext cx="2135867" cy="233017"/>
          </a:xfrm>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IN"/>
          </a:p>
        </p:txBody>
      </p:sp>
      <p:pic>
        <p:nvPicPr>
          <p:cNvPr id="3" name="Picture 2" descr="Soccer player standing on pitch, with foot on football, and spectators on bleachers">
            <a:extLst>
              <a:ext uri="{FF2B5EF4-FFF2-40B4-BE49-F238E27FC236}">
                <a16:creationId xmlns:a16="http://schemas.microsoft.com/office/drawing/2014/main" id="{AD6A5417-039D-AC96-CE8D-39B7E739001A}"/>
              </a:ext>
            </a:extLst>
          </p:cNvPr>
          <p:cNvPicPr>
            <a:picLocks noChangeAspect="1"/>
          </p:cNvPicPr>
          <p:nvPr/>
        </p:nvPicPr>
        <p:blipFill>
          <a:blip r:embed="rId3"/>
          <a:stretch>
            <a:fillRect/>
          </a:stretch>
        </p:blipFill>
        <p:spPr>
          <a:xfrm>
            <a:off x="4471540" y="3432618"/>
            <a:ext cx="4518994" cy="2542028"/>
          </a:xfrm>
          <a:prstGeom prst="rect">
            <a:avLst/>
          </a:prstGeom>
        </p:spPr>
      </p:pic>
    </p:spTree>
    <p:extLst>
      <p:ext uri="{BB962C8B-B14F-4D97-AF65-F5344CB8AC3E}">
        <p14:creationId xmlns:p14="http://schemas.microsoft.com/office/powerpoint/2010/main" val="350369970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0FBD-E641-057D-2BC0-F1A6C1F40D9A}"/>
              </a:ext>
            </a:extLst>
          </p:cNvPr>
          <p:cNvSpPr>
            <a:spLocks noGrp="1"/>
          </p:cNvSpPr>
          <p:nvPr>
            <p:ph type="body" sz="quarter" idx="13"/>
          </p:nvPr>
        </p:nvSpPr>
        <p:spPr>
          <a:xfrm>
            <a:off x="462063" y="148959"/>
            <a:ext cx="6272515" cy="619304"/>
          </a:xfrm>
        </p:spPr>
        <p:txBody>
          <a:bodyPr/>
          <a:lstStyle/>
          <a:p>
            <a:r>
              <a:rPr lang="en-US"/>
              <a:t>INPUT DATA</a:t>
            </a:r>
          </a:p>
        </p:txBody>
      </p:sp>
      <p:pic>
        <p:nvPicPr>
          <p:cNvPr id="8" name="Picture Placeholder 7">
            <a:extLst>
              <a:ext uri="{FF2B5EF4-FFF2-40B4-BE49-F238E27FC236}">
                <a16:creationId xmlns:a16="http://schemas.microsoft.com/office/drawing/2014/main" id="{3169B775-4BC3-6F04-4720-CC27B0290C3B}"/>
              </a:ext>
            </a:extLst>
          </p:cNvPr>
          <p:cNvPicPr>
            <a:picLocks noGrp="1" noChangeAspect="1"/>
          </p:cNvPicPr>
          <p:nvPr>
            <p:ph type="pic" sz="quarter" idx="17"/>
          </p:nvPr>
        </p:nvPicPr>
        <p:blipFill>
          <a:blip r:embed="rId2"/>
          <a:srcRect l="570" r="570"/>
          <a:stretch>
            <a:fillRect/>
          </a:stretch>
        </p:blipFill>
        <p:spPr>
          <a:prstGeom prst="rect">
            <a:avLst/>
          </a:prstGeom>
        </p:spPr>
      </p:pic>
      <p:sp>
        <p:nvSpPr>
          <p:cNvPr id="6" name="Text Placeholder 5">
            <a:extLst>
              <a:ext uri="{FF2B5EF4-FFF2-40B4-BE49-F238E27FC236}">
                <a16:creationId xmlns:a16="http://schemas.microsoft.com/office/drawing/2014/main" id="{F7BC1038-7F06-FA22-DBD4-60472D969227}"/>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p:txBody>
      </p:sp>
      <p:sp>
        <p:nvSpPr>
          <p:cNvPr id="4" name="TextBox 3">
            <a:extLst>
              <a:ext uri="{FF2B5EF4-FFF2-40B4-BE49-F238E27FC236}">
                <a16:creationId xmlns:a16="http://schemas.microsoft.com/office/drawing/2014/main" id="{123C196C-F97B-14B6-0A8C-BCACFD896699}"/>
              </a:ext>
            </a:extLst>
          </p:cNvPr>
          <p:cNvSpPr txBox="1"/>
          <p:nvPr/>
        </p:nvSpPr>
        <p:spPr>
          <a:xfrm>
            <a:off x="569068" y="768263"/>
            <a:ext cx="9056451" cy="923330"/>
          </a:xfrm>
          <a:prstGeom prst="rect">
            <a:avLst/>
          </a:prstGeom>
          <a:noFill/>
        </p:spPr>
        <p:txBody>
          <a:bodyPr wrap="square" rtlCol="0">
            <a:spAutoFit/>
          </a:bodyPr>
          <a:lstStyle/>
          <a:p>
            <a:r>
              <a:rPr lang="en-US"/>
              <a:t>https://drive.google.com/file/d/1GPUuD3NnBxcSVlQfugH6Ov_fSb5Zfq3l/view?usp=drive_link</a:t>
            </a:r>
          </a:p>
          <a:p>
            <a:endParaRPr lang="en-US"/>
          </a:p>
          <a:p>
            <a:r>
              <a:rPr lang="en-US"/>
              <a:t>Glance at Input data:</a:t>
            </a:r>
          </a:p>
        </p:txBody>
      </p:sp>
      <p:pic>
        <p:nvPicPr>
          <p:cNvPr id="9" name="Picture 8">
            <a:extLst>
              <a:ext uri="{FF2B5EF4-FFF2-40B4-BE49-F238E27FC236}">
                <a16:creationId xmlns:a16="http://schemas.microsoft.com/office/drawing/2014/main" id="{BA2D4296-42C0-0872-C50F-F003C18FD0DA}"/>
              </a:ext>
            </a:extLst>
          </p:cNvPr>
          <p:cNvPicPr>
            <a:picLocks noChangeAspect="1"/>
          </p:cNvPicPr>
          <p:nvPr/>
        </p:nvPicPr>
        <p:blipFill>
          <a:blip r:embed="rId3"/>
          <a:stretch>
            <a:fillRect/>
          </a:stretch>
        </p:blipFill>
        <p:spPr>
          <a:xfrm>
            <a:off x="637768" y="1650681"/>
            <a:ext cx="7918313" cy="4167102"/>
          </a:xfrm>
          <a:prstGeom prst="rect">
            <a:avLst/>
          </a:prstGeom>
        </p:spPr>
      </p:pic>
    </p:spTree>
    <p:extLst>
      <p:ext uri="{BB962C8B-B14F-4D97-AF65-F5344CB8AC3E}">
        <p14:creationId xmlns:p14="http://schemas.microsoft.com/office/powerpoint/2010/main" val="351205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3F960A-948A-7FAD-6F60-13E23CAD6C9B}"/>
              </a:ext>
            </a:extLst>
          </p:cNvPr>
          <p:cNvSpPr>
            <a:spLocks noGrp="1"/>
          </p:cNvSpPr>
          <p:nvPr>
            <p:ph type="body" sz="quarter" idx="13"/>
          </p:nvPr>
        </p:nvSpPr>
        <p:spPr/>
        <p:txBody>
          <a:bodyPr lIns="91440" tIns="45720" rIns="91440" bIns="45720" anchor="t">
            <a:normAutofit/>
          </a:bodyPr>
          <a:lstStyle/>
          <a:p>
            <a:r>
              <a:rPr lang="en-US">
                <a:latin typeface="Times New Roman"/>
                <a:cs typeface="Times New Roman"/>
              </a:rPr>
              <a:t>Process Workflow</a:t>
            </a:r>
            <a:endParaRPr lang="en-US"/>
          </a:p>
        </p:txBody>
      </p:sp>
      <p:sp>
        <p:nvSpPr>
          <p:cNvPr id="6" name="Text Placeholder 5">
            <a:extLst>
              <a:ext uri="{FF2B5EF4-FFF2-40B4-BE49-F238E27FC236}">
                <a16:creationId xmlns:a16="http://schemas.microsoft.com/office/drawing/2014/main" id="{39F85AA6-0EC3-1D49-5882-4AA37FF24711}"/>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US"/>
          </a:p>
        </p:txBody>
      </p:sp>
      <p:pic>
        <p:nvPicPr>
          <p:cNvPr id="8" name="Picture Placeholder 7" descr="A black background with red letters&#10;&#10;Description automatically generated">
            <a:extLst>
              <a:ext uri="{FF2B5EF4-FFF2-40B4-BE49-F238E27FC236}">
                <a16:creationId xmlns:a16="http://schemas.microsoft.com/office/drawing/2014/main" id="{A82C5FC1-933D-DD46-55D1-EE69363C1D86}"/>
              </a:ext>
            </a:extLst>
          </p:cNvPr>
          <p:cNvPicPr>
            <a:picLocks noGrp="1" noChangeAspect="1"/>
          </p:cNvPicPr>
          <p:nvPr>
            <p:ph type="pic" sz="quarter" idx="17"/>
          </p:nvPr>
        </p:nvPicPr>
        <p:blipFill>
          <a:blip r:embed="rId2"/>
          <a:srcRect l="570" r="570"/>
          <a:stretch>
            <a:fillRect/>
          </a:stretch>
        </p:blipFill>
        <p:spPr>
          <a:xfrm>
            <a:off x="609600" y="6191024"/>
            <a:ext cx="3263900" cy="438375"/>
          </a:xfrm>
          <a:prstGeom prst="rect">
            <a:avLst/>
          </a:prstGeom>
        </p:spPr>
      </p:pic>
      <p:graphicFrame>
        <p:nvGraphicFramePr>
          <p:cNvPr id="11" name="Diagram 10">
            <a:extLst>
              <a:ext uri="{FF2B5EF4-FFF2-40B4-BE49-F238E27FC236}">
                <a16:creationId xmlns:a16="http://schemas.microsoft.com/office/drawing/2014/main" id="{EAA74A3C-B95D-A2FA-E9E3-E49D8C36649D}"/>
              </a:ext>
            </a:extLst>
          </p:cNvPr>
          <p:cNvGraphicFramePr/>
          <p:nvPr>
            <p:extLst>
              <p:ext uri="{D42A27DB-BD31-4B8C-83A1-F6EECF244321}">
                <p14:modId xmlns:p14="http://schemas.microsoft.com/office/powerpoint/2010/main" val="705093509"/>
              </p:ext>
            </p:extLst>
          </p:nvPr>
        </p:nvGraphicFramePr>
        <p:xfrm>
          <a:off x="774291" y="500216"/>
          <a:ext cx="9033385" cy="5365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734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D0FBD-E641-057D-2BC0-F1A6C1F40D9A}"/>
              </a:ext>
            </a:extLst>
          </p:cNvPr>
          <p:cNvSpPr>
            <a:spLocks noGrp="1"/>
          </p:cNvSpPr>
          <p:nvPr>
            <p:ph type="body" sz="quarter" idx="13"/>
          </p:nvPr>
        </p:nvSpPr>
        <p:spPr/>
        <p:txBody>
          <a:bodyPr/>
          <a:lstStyle/>
          <a:p>
            <a:r>
              <a:rPr lang="en-US"/>
              <a:t>DATA PRE-PROCESSING</a:t>
            </a:r>
          </a:p>
        </p:txBody>
      </p:sp>
      <p:pic>
        <p:nvPicPr>
          <p:cNvPr id="8" name="Picture Placeholder 7" descr="A black background with red letters&#10;&#10;Description automatically generated">
            <a:extLst>
              <a:ext uri="{FF2B5EF4-FFF2-40B4-BE49-F238E27FC236}">
                <a16:creationId xmlns:a16="http://schemas.microsoft.com/office/drawing/2014/main" id="{3169B775-4BC3-6F04-4720-CC27B0290C3B}"/>
              </a:ext>
            </a:extLst>
          </p:cNvPr>
          <p:cNvPicPr>
            <a:picLocks noGrp="1" noChangeAspect="1"/>
          </p:cNvPicPr>
          <p:nvPr>
            <p:ph type="pic" sz="quarter" idx="17"/>
          </p:nvPr>
        </p:nvPicPr>
        <p:blipFill>
          <a:blip r:embed="rId2"/>
          <a:srcRect l="570" r="570"/>
          <a:stretch>
            <a:fillRect/>
          </a:stretch>
        </p:blipFill>
        <p:spPr>
          <a:prstGeom prst="rect">
            <a:avLst/>
          </a:prstGeom>
        </p:spPr>
      </p:pic>
      <p:sp>
        <p:nvSpPr>
          <p:cNvPr id="6" name="Text Placeholder 5">
            <a:extLst>
              <a:ext uri="{FF2B5EF4-FFF2-40B4-BE49-F238E27FC236}">
                <a16:creationId xmlns:a16="http://schemas.microsoft.com/office/drawing/2014/main" id="{F7BC1038-7F06-FA22-DBD4-60472D969227}"/>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p:txBody>
      </p:sp>
      <p:graphicFrame>
        <p:nvGraphicFramePr>
          <p:cNvPr id="58" name="TextBox 55">
            <a:extLst>
              <a:ext uri="{FF2B5EF4-FFF2-40B4-BE49-F238E27FC236}">
                <a16:creationId xmlns:a16="http://schemas.microsoft.com/office/drawing/2014/main" id="{AA7AB158-4CAF-C19F-A254-D7F3E07EB714}"/>
              </a:ext>
            </a:extLst>
          </p:cNvPr>
          <p:cNvGraphicFramePr/>
          <p:nvPr>
            <p:extLst>
              <p:ext uri="{D42A27DB-BD31-4B8C-83A1-F6EECF244321}">
                <p14:modId xmlns:p14="http://schemas.microsoft.com/office/powerpoint/2010/main" val="2040589849"/>
              </p:ext>
            </p:extLst>
          </p:nvPr>
        </p:nvGraphicFramePr>
        <p:xfrm>
          <a:off x="609600" y="1534571"/>
          <a:ext cx="9222658" cy="3788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338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731078-82EA-CA10-680B-43FA6D586E72}"/>
              </a:ext>
            </a:extLst>
          </p:cNvPr>
          <p:cNvSpPr>
            <a:spLocks noGrp="1"/>
          </p:cNvSpPr>
          <p:nvPr>
            <p:ph type="body" sz="quarter" idx="13"/>
          </p:nvPr>
        </p:nvSpPr>
        <p:spPr/>
        <p:txBody>
          <a:bodyPr/>
          <a:lstStyle/>
          <a:p>
            <a:r>
              <a:rPr lang="en-US"/>
              <a:t>Feature Engineering</a:t>
            </a:r>
          </a:p>
        </p:txBody>
      </p:sp>
      <p:sp>
        <p:nvSpPr>
          <p:cNvPr id="6" name="Text Placeholder 5">
            <a:extLst>
              <a:ext uri="{FF2B5EF4-FFF2-40B4-BE49-F238E27FC236}">
                <a16:creationId xmlns:a16="http://schemas.microsoft.com/office/drawing/2014/main" id="{EF282D1C-AAE8-5343-6104-69E5646E6ADB}"/>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p:txBody>
      </p:sp>
      <p:graphicFrame>
        <p:nvGraphicFramePr>
          <p:cNvPr id="9" name="Text Placeholder 2">
            <a:extLst>
              <a:ext uri="{FF2B5EF4-FFF2-40B4-BE49-F238E27FC236}">
                <a16:creationId xmlns:a16="http://schemas.microsoft.com/office/drawing/2014/main" id="{0E5D9DCE-4CF1-1D06-8545-F1ACCF458221}"/>
              </a:ext>
            </a:extLst>
          </p:cNvPr>
          <p:cNvGraphicFramePr/>
          <p:nvPr>
            <p:extLst>
              <p:ext uri="{D42A27DB-BD31-4B8C-83A1-F6EECF244321}">
                <p14:modId xmlns:p14="http://schemas.microsoft.com/office/powerpoint/2010/main" val="790776485"/>
              </p:ext>
            </p:extLst>
          </p:nvPr>
        </p:nvGraphicFramePr>
        <p:xfrm>
          <a:off x="442190" y="1275400"/>
          <a:ext cx="8785494" cy="5088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291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77843-A4F7-A5F8-CA05-2518CEE47905}"/>
              </a:ext>
            </a:extLst>
          </p:cNvPr>
          <p:cNvSpPr>
            <a:spLocks noGrp="1"/>
          </p:cNvSpPr>
          <p:nvPr>
            <p:ph type="body" sz="quarter" idx="13"/>
          </p:nvPr>
        </p:nvSpPr>
        <p:spPr/>
        <p:txBody>
          <a:bodyPr lIns="91440" tIns="45720" rIns="91440" bIns="45720" anchor="t">
            <a:normAutofit/>
          </a:bodyPr>
          <a:lstStyle/>
          <a:p>
            <a:r>
              <a:rPr lang="en-US">
                <a:latin typeface="Times New Roman"/>
                <a:cs typeface="Times New Roman"/>
              </a:rPr>
              <a:t>Data Splitting</a:t>
            </a:r>
            <a:endParaRPr lang="en-US"/>
          </a:p>
        </p:txBody>
      </p:sp>
      <p:sp>
        <p:nvSpPr>
          <p:cNvPr id="6" name="Text Placeholder 5">
            <a:extLst>
              <a:ext uri="{FF2B5EF4-FFF2-40B4-BE49-F238E27FC236}">
                <a16:creationId xmlns:a16="http://schemas.microsoft.com/office/drawing/2014/main" id="{8500AC1B-3DA8-D459-6121-CCC0F5A6D544}"/>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US"/>
          </a:p>
        </p:txBody>
      </p:sp>
      <p:sp>
        <p:nvSpPr>
          <p:cNvPr id="8" name="TextBox 7">
            <a:extLst>
              <a:ext uri="{FF2B5EF4-FFF2-40B4-BE49-F238E27FC236}">
                <a16:creationId xmlns:a16="http://schemas.microsoft.com/office/drawing/2014/main" id="{5B63DF15-C98F-67EC-D515-6CD9F43828E8}"/>
              </a:ext>
            </a:extLst>
          </p:cNvPr>
          <p:cNvSpPr txBox="1"/>
          <p:nvPr/>
        </p:nvSpPr>
        <p:spPr>
          <a:xfrm>
            <a:off x="591471" y="3828435"/>
            <a:ext cx="879679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A92323"/>
                </a:solidFill>
                <a:cs typeface="Calibri"/>
              </a:rPr>
              <a:t>Test-Train Separation</a:t>
            </a:r>
            <a:r>
              <a:rPr lang="en-US" dirty="0">
                <a:cs typeface="Calibri"/>
              </a:rPr>
              <a:t>:</a:t>
            </a:r>
            <a:endParaRPr lang="en-US" dirty="0"/>
          </a:p>
          <a:p>
            <a:endParaRPr lang="en-US">
              <a:cs typeface="Calibri"/>
            </a:endParaRPr>
          </a:p>
          <a:p>
            <a:r>
              <a:rPr lang="en-US" dirty="0">
                <a:latin typeface="Times New Roman"/>
                <a:cs typeface="Calibri"/>
              </a:rPr>
              <a:t>Utilizing </a:t>
            </a:r>
            <a:r>
              <a:rPr lang="en-US" err="1">
                <a:latin typeface="Times New Roman"/>
                <a:cs typeface="Calibri"/>
              </a:rPr>
              <a:t>train_test_split</a:t>
            </a:r>
            <a:r>
              <a:rPr lang="en-US" dirty="0">
                <a:latin typeface="Times New Roman"/>
                <a:cs typeface="Calibri"/>
              </a:rPr>
              <a:t> divides the dataset into training and testing subsets, allowing model training on one portion and evaluation on another to assess generalization performance</a:t>
            </a:r>
            <a:endParaRPr lang="en-US" dirty="0">
              <a:latin typeface="Times New Roman"/>
            </a:endParaRPr>
          </a:p>
          <a:p>
            <a:endParaRPr lang="en-US">
              <a:cs typeface="Calibri"/>
            </a:endParaRPr>
          </a:p>
        </p:txBody>
      </p:sp>
      <p:pic>
        <p:nvPicPr>
          <p:cNvPr id="4" name="Picture Placeholder 7">
            <a:extLst>
              <a:ext uri="{FF2B5EF4-FFF2-40B4-BE49-F238E27FC236}">
                <a16:creationId xmlns:a16="http://schemas.microsoft.com/office/drawing/2014/main" id="{CC2C9369-E1DF-B5D0-2263-E62D2ECDF4A0}"/>
              </a:ext>
            </a:extLst>
          </p:cNvPr>
          <p:cNvPicPr>
            <a:picLocks noChangeAspect="1"/>
          </p:cNvPicPr>
          <p:nvPr/>
        </p:nvPicPr>
        <p:blipFill>
          <a:blip r:embed="rId2"/>
          <a:srcRect l="570" r="570"/>
          <a:stretch>
            <a:fillRect/>
          </a:stretch>
        </p:blipFill>
        <p:spPr>
          <a:xfrm>
            <a:off x="609600" y="6191024"/>
            <a:ext cx="3263900" cy="438375"/>
          </a:xfrm>
          <a:prstGeom prst="rect">
            <a:avLst/>
          </a:prstGeom>
        </p:spPr>
      </p:pic>
      <p:pic>
        <p:nvPicPr>
          <p:cNvPr id="10" name="Picture 9">
            <a:extLst>
              <a:ext uri="{FF2B5EF4-FFF2-40B4-BE49-F238E27FC236}">
                <a16:creationId xmlns:a16="http://schemas.microsoft.com/office/drawing/2014/main" id="{40CB4371-EE53-C0FC-CD45-06C16146BC80}"/>
              </a:ext>
            </a:extLst>
          </p:cNvPr>
          <p:cNvPicPr>
            <a:picLocks noChangeAspect="1"/>
          </p:cNvPicPr>
          <p:nvPr/>
        </p:nvPicPr>
        <p:blipFill>
          <a:blip r:embed="rId3"/>
          <a:stretch>
            <a:fillRect/>
          </a:stretch>
        </p:blipFill>
        <p:spPr>
          <a:xfrm>
            <a:off x="248231" y="1872651"/>
            <a:ext cx="8757786" cy="1513154"/>
          </a:xfrm>
          <a:prstGeom prst="rect">
            <a:avLst/>
          </a:prstGeom>
        </p:spPr>
      </p:pic>
    </p:spTree>
    <p:extLst>
      <p:ext uri="{BB962C8B-B14F-4D97-AF65-F5344CB8AC3E}">
        <p14:creationId xmlns:p14="http://schemas.microsoft.com/office/powerpoint/2010/main" val="6050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4EFBD-1F5E-20ED-AED0-547D622ACC75}"/>
              </a:ext>
            </a:extLst>
          </p:cNvPr>
          <p:cNvSpPr>
            <a:spLocks noGrp="1"/>
          </p:cNvSpPr>
          <p:nvPr>
            <p:ph type="body" sz="quarter" idx="13"/>
          </p:nvPr>
        </p:nvSpPr>
        <p:spPr/>
        <p:txBody>
          <a:bodyPr/>
          <a:lstStyle/>
          <a:p>
            <a:r>
              <a:rPr lang="en-US"/>
              <a:t>Baseline Model</a:t>
            </a:r>
          </a:p>
        </p:txBody>
      </p:sp>
      <p:sp>
        <p:nvSpPr>
          <p:cNvPr id="6" name="Text Placeholder 5">
            <a:extLst>
              <a:ext uri="{FF2B5EF4-FFF2-40B4-BE49-F238E27FC236}">
                <a16:creationId xmlns:a16="http://schemas.microsoft.com/office/drawing/2014/main" id="{693774EF-7A85-51BB-31EC-2789E26DC3E8}"/>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US"/>
          </a:p>
        </p:txBody>
      </p:sp>
      <p:pic>
        <p:nvPicPr>
          <p:cNvPr id="8" name="Picture 7">
            <a:extLst>
              <a:ext uri="{FF2B5EF4-FFF2-40B4-BE49-F238E27FC236}">
                <a16:creationId xmlns:a16="http://schemas.microsoft.com/office/drawing/2014/main" id="{4533F2D7-D42A-AA35-4756-F2A4BF8B4E00}"/>
              </a:ext>
            </a:extLst>
          </p:cNvPr>
          <p:cNvPicPr>
            <a:picLocks noChangeAspect="1"/>
          </p:cNvPicPr>
          <p:nvPr/>
        </p:nvPicPr>
        <p:blipFill>
          <a:blip r:embed="rId2"/>
          <a:stretch>
            <a:fillRect/>
          </a:stretch>
        </p:blipFill>
        <p:spPr>
          <a:xfrm>
            <a:off x="509285" y="1590717"/>
            <a:ext cx="9049643" cy="2898282"/>
          </a:xfrm>
          <a:prstGeom prst="rect">
            <a:avLst/>
          </a:prstGeom>
        </p:spPr>
      </p:pic>
      <p:sp>
        <p:nvSpPr>
          <p:cNvPr id="9" name="TextBox 8">
            <a:extLst>
              <a:ext uri="{FF2B5EF4-FFF2-40B4-BE49-F238E27FC236}">
                <a16:creationId xmlns:a16="http://schemas.microsoft.com/office/drawing/2014/main" id="{9BFE04CE-EB5A-1B87-B7B5-88815BDF0E88}"/>
              </a:ext>
            </a:extLst>
          </p:cNvPr>
          <p:cNvSpPr txBox="1"/>
          <p:nvPr/>
        </p:nvSpPr>
        <p:spPr>
          <a:xfrm>
            <a:off x="734438" y="4674140"/>
            <a:ext cx="8750030" cy="646331"/>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Baseline model that can predict the outcome of the game using the halftime results.</a:t>
            </a:r>
          </a:p>
          <a:p>
            <a:r>
              <a:rPr lang="en-US">
                <a:latin typeface="Times New Roman" panose="02020603050405020304" pitchFamily="18" charset="0"/>
                <a:cs typeface="Times New Roman" panose="02020603050405020304" pitchFamily="18" charset="0"/>
              </a:rPr>
              <a:t>Accuracy on Test data: 0.623</a:t>
            </a:r>
            <a:endParaRPr lang="en-US"/>
          </a:p>
        </p:txBody>
      </p:sp>
      <p:pic>
        <p:nvPicPr>
          <p:cNvPr id="5" name="Picture Placeholder 7">
            <a:extLst>
              <a:ext uri="{FF2B5EF4-FFF2-40B4-BE49-F238E27FC236}">
                <a16:creationId xmlns:a16="http://schemas.microsoft.com/office/drawing/2014/main" id="{EA141C0A-687A-96AB-6F22-75F179A68F24}"/>
              </a:ext>
            </a:extLst>
          </p:cNvPr>
          <p:cNvPicPr>
            <a:picLocks noChangeAspect="1"/>
          </p:cNvPicPr>
          <p:nvPr/>
        </p:nvPicPr>
        <p:blipFill>
          <a:blip r:embed="rId3"/>
          <a:srcRect l="570" r="570"/>
          <a:stretch>
            <a:fillRect/>
          </a:stretch>
        </p:blipFill>
        <p:spPr>
          <a:xfrm>
            <a:off x="762000" y="6343424"/>
            <a:ext cx="3263900" cy="438375"/>
          </a:xfrm>
          <a:prstGeom prst="rect">
            <a:avLst/>
          </a:prstGeom>
        </p:spPr>
      </p:pic>
    </p:spTree>
    <p:extLst>
      <p:ext uri="{BB962C8B-B14F-4D97-AF65-F5344CB8AC3E}">
        <p14:creationId xmlns:p14="http://schemas.microsoft.com/office/powerpoint/2010/main" val="426778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467BCC-1D86-A6C9-68BC-D0242B675189}"/>
              </a:ext>
            </a:extLst>
          </p:cNvPr>
          <p:cNvSpPr>
            <a:spLocks noGrp="1"/>
          </p:cNvSpPr>
          <p:nvPr>
            <p:ph type="body" sz="quarter" idx="13"/>
          </p:nvPr>
        </p:nvSpPr>
        <p:spPr/>
        <p:txBody>
          <a:bodyPr lIns="91440" tIns="45720" rIns="91440" bIns="45720" anchor="t">
            <a:normAutofit/>
          </a:bodyPr>
          <a:lstStyle/>
          <a:p>
            <a:r>
              <a:rPr lang="en-US">
                <a:latin typeface="Times New Roman"/>
                <a:cs typeface="Times New Roman"/>
              </a:rPr>
              <a:t>Model Selection</a:t>
            </a:r>
            <a:endParaRPr lang="en-US"/>
          </a:p>
        </p:txBody>
      </p:sp>
      <p:sp>
        <p:nvSpPr>
          <p:cNvPr id="6" name="Text Placeholder 5">
            <a:extLst>
              <a:ext uri="{FF2B5EF4-FFF2-40B4-BE49-F238E27FC236}">
                <a16:creationId xmlns:a16="http://schemas.microsoft.com/office/drawing/2014/main" id="{F71499BE-A738-236B-54D4-8CC569311698}"/>
              </a:ext>
            </a:extLst>
          </p:cNvPr>
          <p:cNvSpPr>
            <a:spLocks noGrp="1"/>
          </p:cNvSpPr>
          <p:nvPr>
            <p:ph type="body" sz="quarter" idx="10"/>
          </p:nvPr>
        </p:nvSpPr>
        <p:spPr/>
        <p:txBody>
          <a:bodyPr/>
          <a:lstStyle/>
          <a:p>
            <a:r>
              <a:rPr lang="en-US" sz="900" b="0" i="0" u="none" strike="noStrike">
                <a:solidFill>
                  <a:srgbClr val="595959"/>
                </a:solidFill>
                <a:effectLst/>
                <a:latin typeface="Arial" panose="020B0604020202020204" pitchFamily="34" charset="0"/>
              </a:rPr>
              <a:t>Presentation for SCH-MGMT690STG</a:t>
            </a:r>
            <a:endParaRPr lang="en-US" sz="900"/>
          </a:p>
          <a:p>
            <a:endParaRPr lang="en-US"/>
          </a:p>
        </p:txBody>
      </p:sp>
      <p:sp>
        <p:nvSpPr>
          <p:cNvPr id="7" name="TextBox 6">
            <a:extLst>
              <a:ext uri="{FF2B5EF4-FFF2-40B4-BE49-F238E27FC236}">
                <a16:creationId xmlns:a16="http://schemas.microsoft.com/office/drawing/2014/main" id="{F42C4227-2E9F-8FB6-EA67-3E5410A4EABD}"/>
              </a:ext>
            </a:extLst>
          </p:cNvPr>
          <p:cNvSpPr txBox="1"/>
          <p:nvPr/>
        </p:nvSpPr>
        <p:spPr>
          <a:xfrm>
            <a:off x="505157" y="1513406"/>
            <a:ext cx="9040962"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Tx/>
              <a:buAutoNum type="arabicPeriod"/>
            </a:pPr>
            <a:r>
              <a:rPr lang="en-US" b="1" dirty="0">
                <a:solidFill>
                  <a:srgbClr val="374151"/>
                </a:solidFill>
                <a:latin typeface="Times New Roman"/>
                <a:ea typeface="+mn-lt"/>
                <a:cs typeface="+mn-lt"/>
              </a:rPr>
              <a:t>Decision Tree: </a:t>
            </a:r>
            <a:r>
              <a:rPr lang="en-US" b="0" i="0" dirty="0">
                <a:solidFill>
                  <a:srgbClr val="374151"/>
                </a:solidFill>
                <a:effectLst/>
                <a:latin typeface="Times New Roman"/>
                <a:cs typeface="Times New Roman"/>
              </a:rPr>
              <a:t>Decision Trees can capture non-linear relationships and interactions among all the variables, which is important in predicting match outcomes.</a:t>
            </a:r>
            <a:endParaRPr lang="en-US" b="1" dirty="0">
              <a:solidFill>
                <a:srgbClr val="374151"/>
              </a:solidFill>
              <a:latin typeface="Times New Roman"/>
              <a:ea typeface="+mn-lt"/>
              <a:cs typeface="Times New Roman"/>
            </a:endParaRPr>
          </a:p>
          <a:p>
            <a:pPr marL="342900" indent="-342900">
              <a:buAutoNum type="arabicPeriod"/>
            </a:pPr>
            <a:endParaRPr lang="en-US" b="1" dirty="0">
              <a:solidFill>
                <a:srgbClr val="374151"/>
              </a:solidFill>
              <a:latin typeface="Times New Roman"/>
              <a:ea typeface="+mn-lt"/>
              <a:cs typeface="+mn-lt"/>
            </a:endParaRPr>
          </a:p>
          <a:p>
            <a:pPr marL="342900" indent="-342900">
              <a:buFontTx/>
              <a:buAutoNum type="arabicPeriod"/>
            </a:pPr>
            <a:r>
              <a:rPr lang="en-US" b="1" dirty="0">
                <a:solidFill>
                  <a:srgbClr val="374151"/>
                </a:solidFill>
                <a:latin typeface="Times New Roman"/>
                <a:ea typeface="+mn-lt"/>
                <a:cs typeface="+mn-lt"/>
              </a:rPr>
              <a:t>Logistic Regression: </a:t>
            </a:r>
            <a:r>
              <a:rPr lang="en-US" b="0" i="0" dirty="0">
                <a:solidFill>
                  <a:srgbClr val="374151"/>
                </a:solidFill>
                <a:effectLst/>
                <a:latin typeface="Times New Roman"/>
                <a:cs typeface="Times New Roman"/>
              </a:rPr>
              <a:t>Logistic Regression is suitable for binary classification tasks, making it relevant for predicting match outcomes (e.g., Win or Loss).</a:t>
            </a:r>
            <a:endParaRPr lang="en-US" b="1" dirty="0">
              <a:solidFill>
                <a:srgbClr val="374151"/>
              </a:solidFill>
              <a:latin typeface="Times New Roman"/>
              <a:ea typeface="+mn-lt"/>
              <a:cs typeface="Times New Roman"/>
            </a:endParaRPr>
          </a:p>
          <a:p>
            <a:pPr marL="342900" indent="-342900">
              <a:buAutoNum type="arabicPeriod"/>
            </a:pPr>
            <a:endParaRPr lang="en-US" b="1" dirty="0">
              <a:solidFill>
                <a:srgbClr val="374151"/>
              </a:solidFill>
              <a:latin typeface="Times New Roman"/>
              <a:ea typeface="+mn-lt"/>
              <a:cs typeface="+mn-lt"/>
            </a:endParaRPr>
          </a:p>
          <a:p>
            <a:pPr marL="342900" indent="-342900">
              <a:buAutoNum type="arabicPeriod"/>
            </a:pPr>
            <a:r>
              <a:rPr lang="en-US" b="1" dirty="0">
                <a:solidFill>
                  <a:srgbClr val="374151"/>
                </a:solidFill>
                <a:latin typeface="Times New Roman"/>
                <a:ea typeface="+mn-lt"/>
                <a:cs typeface="+mn-lt"/>
              </a:rPr>
              <a:t>KNN : </a:t>
            </a:r>
            <a:r>
              <a:rPr lang="en-US" b="0" i="0" dirty="0">
                <a:solidFill>
                  <a:srgbClr val="374151"/>
                </a:solidFill>
                <a:effectLst/>
                <a:latin typeface="Times New Roman"/>
                <a:cs typeface="Times New Roman"/>
              </a:rPr>
              <a:t>KNN is based on the idea that similar instances have similar outcomes. This could be relevant in the context of Premier League matches where similar halftime results might lead to similar full-time outcomes.</a:t>
            </a:r>
            <a:endParaRPr lang="en-US" b="1" dirty="0">
              <a:solidFill>
                <a:srgbClr val="374151"/>
              </a:solidFill>
              <a:latin typeface="Times New Roman"/>
              <a:ea typeface="+mn-lt"/>
              <a:cs typeface="Times New Roman"/>
            </a:endParaRPr>
          </a:p>
          <a:p>
            <a:pPr marL="342900" indent="-342900">
              <a:buAutoNum type="arabicPeriod"/>
            </a:pPr>
            <a:endParaRPr lang="en-US" b="1" dirty="0">
              <a:solidFill>
                <a:srgbClr val="374151"/>
              </a:solidFill>
              <a:latin typeface="Times New Roman"/>
              <a:ea typeface="+mn-lt"/>
              <a:cs typeface="+mn-lt"/>
            </a:endParaRPr>
          </a:p>
          <a:p>
            <a:pPr marL="342900" indent="-342900">
              <a:buAutoNum type="arabicPeriod"/>
            </a:pPr>
            <a:r>
              <a:rPr lang="en-US" b="1" dirty="0">
                <a:solidFill>
                  <a:srgbClr val="374151"/>
                </a:solidFill>
                <a:latin typeface="Times New Roman"/>
                <a:ea typeface="+mn-lt"/>
                <a:cs typeface="+mn-lt"/>
              </a:rPr>
              <a:t>Random Forest: </a:t>
            </a:r>
            <a:r>
              <a:rPr lang="en-US" b="0" i="0" dirty="0">
                <a:solidFill>
                  <a:srgbClr val="374151"/>
                </a:solidFill>
                <a:effectLst/>
                <a:latin typeface="Times New Roman"/>
                <a:cs typeface="Times New Roman"/>
              </a:rPr>
              <a:t>Random Forests provide information on feature importance, helping you identify which variables contribute the most to the predictions.</a:t>
            </a:r>
          </a:p>
          <a:p>
            <a:endParaRPr lang="en-US" dirty="0">
              <a:solidFill>
                <a:srgbClr val="374151"/>
              </a:solidFill>
              <a:latin typeface="Times New Roman"/>
              <a:cs typeface="Times New Roman"/>
            </a:endParaRPr>
          </a:p>
          <a:p>
            <a:r>
              <a:rPr lang="en-US" b="0" i="0" dirty="0">
                <a:solidFill>
                  <a:srgbClr val="374151"/>
                </a:solidFill>
                <a:effectLst/>
                <a:latin typeface="Times New Roman"/>
                <a:cs typeface="Times New Roman"/>
              </a:rPr>
              <a:t>Random Forests, as an ensemble of Decision Trees, can enhance predictive performance compared to individual trees. This could potentially lead to better accuracy in predicting match outcomes.</a:t>
            </a:r>
            <a:endParaRPr lang="en-US" dirty="0">
              <a:solidFill>
                <a:srgbClr val="374151"/>
              </a:solidFill>
              <a:latin typeface="Times New Roman"/>
              <a:ea typeface="Calibri"/>
              <a:cs typeface="Times New Roman"/>
            </a:endParaRPr>
          </a:p>
          <a:p>
            <a:endParaRPr lang="en-US" sz="1200">
              <a:solidFill>
                <a:srgbClr val="374151"/>
              </a:solidFill>
              <a:ea typeface="Calibri" panose="020F0502020204030204"/>
              <a:cs typeface="Calibri"/>
            </a:endParaRPr>
          </a:p>
        </p:txBody>
      </p:sp>
      <p:pic>
        <p:nvPicPr>
          <p:cNvPr id="8" name="Picture Placeholder 7" descr="A black background with red letters&#10;&#10;Description automatically generated">
            <a:extLst>
              <a:ext uri="{FF2B5EF4-FFF2-40B4-BE49-F238E27FC236}">
                <a16:creationId xmlns:a16="http://schemas.microsoft.com/office/drawing/2014/main" id="{3D78CB85-0630-731C-D329-91A66F82C185}"/>
              </a:ext>
            </a:extLst>
          </p:cNvPr>
          <p:cNvPicPr>
            <a:picLocks noChangeAspect="1"/>
          </p:cNvPicPr>
          <p:nvPr/>
        </p:nvPicPr>
        <p:blipFill>
          <a:blip r:embed="rId2"/>
          <a:srcRect l="570" r="570"/>
          <a:stretch>
            <a:fillRect/>
          </a:stretch>
        </p:blipFill>
        <p:spPr>
          <a:xfrm>
            <a:off x="762000" y="6343424"/>
            <a:ext cx="3263900" cy="438375"/>
          </a:xfrm>
          <a:prstGeom prst="rect">
            <a:avLst/>
          </a:prstGeom>
        </p:spPr>
      </p:pic>
    </p:spTree>
    <p:extLst>
      <p:ext uri="{BB962C8B-B14F-4D97-AF65-F5344CB8AC3E}">
        <p14:creationId xmlns:p14="http://schemas.microsoft.com/office/powerpoint/2010/main" val="2049584148"/>
      </p:ext>
    </p:extLst>
  </p:cSld>
  <p:clrMapOvr>
    <a:masterClrMapping/>
  </p:clrMapOvr>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ECBE5A15-78C2-DB4F-8FFC-0EEC4B7DE65B}"/>
    </a:ext>
  </a:extLst>
</a:theme>
</file>

<file path=ppt/theme/theme2.xml><?xml version="1.0" encoding="utf-8"?>
<a:theme xmlns:a="http://schemas.openxmlformats.org/drawingml/2006/main" name="1_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D290371C-162F-804D-9F53-76ACB45CF51D}"/>
    </a:ext>
  </a:extLst>
</a:theme>
</file>

<file path=ppt/theme/theme3.xml><?xml version="1.0" encoding="utf-8"?>
<a:theme xmlns:a="http://schemas.openxmlformats.org/drawingml/2006/main" name="Content pag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9E770800-2268-184C-8A7B-8649C348F87D}"/>
    </a:ext>
  </a:extLst>
</a:theme>
</file>

<file path=ppt/theme/theme4.xml><?xml version="1.0" encoding="utf-8"?>
<a:theme xmlns:a="http://schemas.openxmlformats.org/drawingml/2006/main" name="Divider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4A497716-F4B0-2D41-94B7-10D85AC0DB52}"/>
    </a:ext>
  </a:extLst>
</a:theme>
</file>

<file path=ppt/theme/theme5.xml><?xml version="1.0" encoding="utf-8"?>
<a:theme xmlns:a="http://schemas.openxmlformats.org/drawingml/2006/main" name="Closing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 UMA PowerPoint Template-A" id="{A4E3EEF7-D5F7-9446-82F9-33C79B8FFD83}" vid="{18192E3B-209E-1E40-8804-E28DEF5F6DF4}"/>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e6b8643-ca51-43bb-81fd-17521b57e33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4F9F632D555246A7FAF64DFE05EDBA" ma:contentTypeVersion="15" ma:contentTypeDescription="Create a new document." ma:contentTypeScope="" ma:versionID="04113f69bdcf8b30c395eaa2ad758b0d">
  <xsd:schema xmlns:xsd="http://www.w3.org/2001/XMLSchema" xmlns:xs="http://www.w3.org/2001/XMLSchema" xmlns:p="http://schemas.microsoft.com/office/2006/metadata/properties" xmlns:ns3="1e6b8643-ca51-43bb-81fd-17521b57e33b" xmlns:ns4="81cb9225-0713-4119-88b0-dbf79313c31b" targetNamespace="http://schemas.microsoft.com/office/2006/metadata/properties" ma:root="true" ma:fieldsID="84b8c1c81dde8f5ec1dee3ef41e6c0cb" ns3:_="" ns4:_="">
    <xsd:import namespace="1e6b8643-ca51-43bb-81fd-17521b57e33b"/>
    <xsd:import namespace="81cb9225-0713-4119-88b0-dbf79313c31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AutoTags"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DateTaken" minOccurs="0"/>
                <xsd:element ref="ns3:MediaLengthInSeconds" minOccurs="0"/>
                <xsd:element ref="ns3:MediaServiceObjectDetectorVersions"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6b8643-ca51-43bb-81fd-17521b57e3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1cb9225-0713-4119-88b0-dbf79313c31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498232-D9E5-49E9-93CA-CC4858A726F5}">
  <ds:schemaRefs>
    <ds:schemaRef ds:uri="1e6b8643-ca51-43bb-81fd-17521b57e33b"/>
    <ds:schemaRef ds:uri="81cb9225-0713-4119-88b0-dbf79313c3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EE8EB80-F161-4FAA-9C44-FCF2CD9E5344}">
  <ds:schemaRefs>
    <ds:schemaRef ds:uri="http://schemas.microsoft.com/sharepoint/v3/contenttype/forms"/>
  </ds:schemaRefs>
</ds:datastoreItem>
</file>

<file path=customXml/itemProps3.xml><?xml version="1.0" encoding="utf-8"?>
<ds:datastoreItem xmlns:ds="http://schemas.openxmlformats.org/officeDocument/2006/customXml" ds:itemID="{B6F1FB36-542D-45D1-A6EF-25C0B54C5DB3}">
  <ds:schemaRefs>
    <ds:schemaRef ds:uri="1e6b8643-ca51-43bb-81fd-17521b57e33b"/>
    <ds:schemaRef ds:uri="81cb9225-0713-4119-88b0-dbf79313c3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FY23 UMA PowerPoint Template-A</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6</vt:i4>
      </vt:variant>
      <vt:variant>
        <vt:lpstr>Slide Titles</vt:lpstr>
      </vt:variant>
      <vt:variant>
        <vt:i4>18</vt:i4>
      </vt:variant>
    </vt:vector>
  </HeadingPairs>
  <TitlesOfParts>
    <vt:vector size="24" baseType="lpstr">
      <vt:lpstr>Title Slide</vt:lpstr>
      <vt:lpstr>1_Title Slide</vt:lpstr>
      <vt:lpstr>Content pages</vt:lpstr>
      <vt:lpstr>Divider Slide</vt:lpstr>
      <vt:lpstr>Closing Slide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Scrum Methodology</dc:title>
  <dc:creator>Pranay charan kolasani</dc:creator>
  <cp:revision>47</cp:revision>
  <dcterms:created xsi:type="dcterms:W3CDTF">2023-10-27T07:11:11Z</dcterms:created>
  <dcterms:modified xsi:type="dcterms:W3CDTF">2023-12-10T05:05:29Z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0x010100564F9F632D555246A7FAF64DFE05EDBA</vt:lpwstr>
  </property>
</Properties>
</file>